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68" r:id="rId2"/>
    <p:sldId id="260" r:id="rId3"/>
    <p:sldId id="261" r:id="rId4"/>
    <p:sldId id="262" r:id="rId5"/>
    <p:sldId id="265" r:id="rId6"/>
    <p:sldId id="263" r:id="rId7"/>
    <p:sldId id="264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2" r:id="rId41"/>
    <p:sldId id="303" r:id="rId42"/>
    <p:sldId id="305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267" r:id="rId52"/>
    <p:sldId id="313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8" r:id="rId74"/>
    <p:sldId id="339" r:id="rId75"/>
    <p:sldId id="340" r:id="rId76"/>
    <p:sldId id="341" r:id="rId77"/>
    <p:sldId id="342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4" r:id="rId88"/>
    <p:sldId id="355" r:id="rId89"/>
    <p:sldId id="356" r:id="rId90"/>
    <p:sldId id="357" r:id="rId91"/>
    <p:sldId id="358" r:id="rId92"/>
    <p:sldId id="360" r:id="rId93"/>
    <p:sldId id="361" r:id="rId94"/>
    <p:sldId id="362" r:id="rId95"/>
    <p:sldId id="363" r:id="rId96"/>
    <p:sldId id="365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96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8BE4B-87AA-4395-BE65-5A5CF0E5EAD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B0D42A-47B6-4BB5-A57D-FAE76862C9D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BA4E371-FDDF-467A-93DA-FC5EA8F2625D}" type="parTrans" cxnId="{1F6FF17F-AFA3-41A0-A1AE-D4DC488DEF76}">
      <dgm:prSet/>
      <dgm:spPr/>
      <dgm:t>
        <a:bodyPr/>
        <a:lstStyle/>
        <a:p>
          <a:endParaRPr lang="en-US"/>
        </a:p>
      </dgm:t>
    </dgm:pt>
    <dgm:pt modelId="{19FEDA25-A09B-415E-968D-A0A17446F16A}" type="sibTrans" cxnId="{1F6FF17F-AFA3-41A0-A1AE-D4DC488DEF76}">
      <dgm:prSet/>
      <dgm:spPr/>
      <dgm:t>
        <a:bodyPr/>
        <a:lstStyle/>
        <a:p>
          <a:endParaRPr lang="en-US"/>
        </a:p>
      </dgm:t>
    </dgm:pt>
    <dgm:pt modelId="{AEB1D9E9-3CBF-47D9-8006-A501C0E980F7}">
      <dgm:prSet phldrT="[Text]"/>
      <dgm:spPr/>
      <dgm:t>
        <a:bodyPr/>
        <a:lstStyle/>
        <a:p>
          <a:r>
            <a:rPr lang="en-US" dirty="0" smtClean="0"/>
            <a:t>Tooth discoloration                                             of corrosive </a:t>
          </a:r>
          <a:endParaRPr lang="en-US" dirty="0"/>
        </a:p>
      </dgm:t>
    </dgm:pt>
    <dgm:pt modelId="{6BE651CF-4CCB-4669-BE74-7E6EF0AB4962}" type="parTrans" cxnId="{274FB501-FF96-4D05-BE03-48D76B7BCD95}">
      <dgm:prSet/>
      <dgm:spPr/>
      <dgm:t>
        <a:bodyPr/>
        <a:lstStyle/>
        <a:p>
          <a:endParaRPr lang="en-US"/>
        </a:p>
      </dgm:t>
    </dgm:pt>
    <dgm:pt modelId="{8E920C34-0002-48F8-86C9-7CDBD1BBA895}" type="sibTrans" cxnId="{274FB501-FF96-4D05-BE03-48D76B7BCD95}">
      <dgm:prSet/>
      <dgm:spPr/>
      <dgm:t>
        <a:bodyPr/>
        <a:lstStyle/>
        <a:p>
          <a:endParaRPr lang="en-US"/>
        </a:p>
      </dgm:t>
    </dgm:pt>
    <dgm:pt modelId="{E34999FF-A6C9-40E5-AE61-D20F574B7B34}">
      <dgm:prSet phldrT="[Text]"/>
      <dgm:spPr/>
      <dgm:t>
        <a:bodyPr/>
        <a:lstStyle/>
        <a:p>
          <a:r>
            <a:rPr lang="en-US" dirty="0" smtClean="0"/>
            <a:t>Dentin</a:t>
          </a:r>
          <a:endParaRPr lang="en-US" dirty="0"/>
        </a:p>
      </dgm:t>
    </dgm:pt>
    <dgm:pt modelId="{B94E2E93-1812-437D-ACE3-49115515D5F6}" type="parTrans" cxnId="{C4A99D39-8413-4043-92A0-B904AD680662}">
      <dgm:prSet/>
      <dgm:spPr/>
      <dgm:t>
        <a:bodyPr/>
        <a:lstStyle/>
        <a:p>
          <a:endParaRPr lang="en-US"/>
        </a:p>
      </dgm:t>
    </dgm:pt>
    <dgm:pt modelId="{9D61A96D-F9E7-40B9-B5BE-731175BA7ECE}" type="sibTrans" cxnId="{C4A99D39-8413-4043-92A0-B904AD680662}">
      <dgm:prSet/>
      <dgm:spPr/>
      <dgm:t>
        <a:bodyPr/>
        <a:lstStyle/>
        <a:p>
          <a:endParaRPr lang="en-US"/>
        </a:p>
      </dgm:t>
    </dgm:pt>
    <dgm:pt modelId="{991E9E47-7CAE-492C-BD0C-92677B6A1D14}">
      <dgm:prSet/>
      <dgm:spPr/>
      <dgm:t>
        <a:bodyPr/>
        <a:lstStyle/>
        <a:p>
          <a:r>
            <a:rPr lang="en-US" dirty="0" smtClean="0"/>
            <a:t> Esthetic restoration</a:t>
          </a:r>
          <a:endParaRPr lang="en-US" dirty="0"/>
        </a:p>
      </dgm:t>
    </dgm:pt>
    <dgm:pt modelId="{AB188099-97AE-43B1-8D5E-47B307554086}" type="parTrans" cxnId="{D7A76C0A-47B1-411D-9518-0A17951CD5BA}">
      <dgm:prSet/>
      <dgm:spPr/>
      <dgm:t>
        <a:bodyPr/>
        <a:lstStyle/>
        <a:p>
          <a:endParaRPr lang="en-US"/>
        </a:p>
      </dgm:t>
    </dgm:pt>
    <dgm:pt modelId="{5F6D4B7F-A44F-432D-8D44-CC24C8D9F923}" type="sibTrans" cxnId="{D7A76C0A-47B1-411D-9518-0A17951CD5BA}">
      <dgm:prSet/>
      <dgm:spPr/>
      <dgm:t>
        <a:bodyPr/>
        <a:lstStyle/>
        <a:p>
          <a:endParaRPr lang="en-US"/>
        </a:p>
      </dgm:t>
    </dgm:pt>
    <dgm:pt modelId="{815907A9-5A17-4893-8CCC-05029C7FD3D0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/>
            <a:t>amalgam product</a:t>
          </a:r>
          <a:endParaRPr lang="en-US" dirty="0"/>
        </a:p>
      </dgm:t>
    </dgm:pt>
    <dgm:pt modelId="{ACC7946B-F36B-4D0F-BD98-79B19CAF440E}" type="parTrans" cxnId="{88379532-85ED-4EFA-8BFF-BCB807FC4079}">
      <dgm:prSet/>
      <dgm:spPr/>
      <dgm:t>
        <a:bodyPr/>
        <a:lstStyle/>
        <a:p>
          <a:endParaRPr lang="en-US"/>
        </a:p>
      </dgm:t>
    </dgm:pt>
    <dgm:pt modelId="{24228D49-45A8-4E57-8E7F-F24696D5F6AA}" type="sibTrans" cxnId="{88379532-85ED-4EFA-8BFF-BCB807FC4079}">
      <dgm:prSet/>
      <dgm:spPr/>
      <dgm:t>
        <a:bodyPr/>
        <a:lstStyle/>
        <a:p>
          <a:endParaRPr lang="en-US"/>
        </a:p>
      </dgm:t>
    </dgm:pt>
    <dgm:pt modelId="{3E3EBBD9-EA01-4B41-B92B-C87288CAAC25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err="1" smtClean="0"/>
            <a:t>Body&amp;Enamel</a:t>
          </a:r>
          <a:endParaRPr lang="en-US" dirty="0"/>
        </a:p>
      </dgm:t>
    </dgm:pt>
    <dgm:pt modelId="{92A59A6A-C3D0-40A2-A7FA-31790FDF7DED}" type="sibTrans" cxnId="{461DC6F5-B42D-4B93-801B-15B4B2975477}">
      <dgm:prSet/>
      <dgm:spPr/>
      <dgm:t>
        <a:bodyPr/>
        <a:lstStyle/>
        <a:p>
          <a:endParaRPr lang="en-US"/>
        </a:p>
      </dgm:t>
    </dgm:pt>
    <dgm:pt modelId="{332D9529-D630-449A-AC94-860AC60DAF4E}" type="parTrans" cxnId="{461DC6F5-B42D-4B93-801B-15B4B2975477}">
      <dgm:prSet/>
      <dgm:spPr/>
      <dgm:t>
        <a:bodyPr/>
        <a:lstStyle/>
        <a:p>
          <a:endParaRPr lang="en-US"/>
        </a:p>
      </dgm:t>
    </dgm:pt>
    <dgm:pt modelId="{27D8155C-6ADC-4771-AF4B-786DC1E14D9B}" type="pres">
      <dgm:prSet presAssocID="{21B8BE4B-87AA-4395-BE65-5A5CF0E5EAD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6A8EF3-895E-4804-B114-6E702F0E3FC0}" type="pres">
      <dgm:prSet presAssocID="{FDB0D42A-47B6-4BB5-A57D-FAE76862C9D2}" presName="node" presStyleLbl="node1" presStyleIdx="0" presStyleCnt="6" custScaleX="253309" custScaleY="379363" custRadScaleRad="106621" custRadScaleInc="34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ACC48-3E30-450B-BA84-C4273E2AB87D}" type="pres">
      <dgm:prSet presAssocID="{FDB0D42A-47B6-4BB5-A57D-FAE76862C9D2}" presName="spNode" presStyleCnt="0"/>
      <dgm:spPr/>
    </dgm:pt>
    <dgm:pt modelId="{7DE83BD7-4B96-43B9-ABD8-1383F1A766F7}" type="pres">
      <dgm:prSet presAssocID="{19FEDA25-A09B-415E-968D-A0A17446F16A}" presName="sibTrans" presStyleLbl="sibTrans1D1" presStyleIdx="0" presStyleCnt="6"/>
      <dgm:spPr/>
      <dgm:t>
        <a:bodyPr/>
        <a:lstStyle/>
        <a:p>
          <a:endParaRPr lang="en-US"/>
        </a:p>
      </dgm:t>
    </dgm:pt>
    <dgm:pt modelId="{EC2A67F5-6620-4D1A-A309-75A0712DE7EA}" type="pres">
      <dgm:prSet presAssocID="{AEB1D9E9-3CBF-47D9-8006-A501C0E980F7}" presName="node" presStyleLbl="node1" presStyleIdx="1" presStyleCnt="6" custScaleX="133256" custScaleY="202322" custRadScaleRad="142357" custRadScaleInc="51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E5929-56E6-436F-8670-150F4D941BC7}" type="pres">
      <dgm:prSet presAssocID="{AEB1D9E9-3CBF-47D9-8006-A501C0E980F7}" presName="spNode" presStyleCnt="0"/>
      <dgm:spPr/>
    </dgm:pt>
    <dgm:pt modelId="{4B97EB87-0BCD-41E7-A30E-A1C15453B46B}" type="pres">
      <dgm:prSet presAssocID="{8E920C34-0002-48F8-86C9-7CDBD1BBA895}" presName="sibTrans" presStyleLbl="sibTrans1D1" presStyleIdx="1" presStyleCnt="6"/>
      <dgm:spPr/>
      <dgm:t>
        <a:bodyPr/>
        <a:lstStyle/>
        <a:p>
          <a:endParaRPr lang="en-US"/>
        </a:p>
      </dgm:t>
    </dgm:pt>
    <dgm:pt modelId="{921640B1-43A5-408A-8363-E7126F656427}" type="pres">
      <dgm:prSet presAssocID="{815907A9-5A17-4893-8CCC-05029C7FD3D0}" presName="node" presStyleLbl="node1" presStyleIdx="2" presStyleCnt="6" custScaleX="250799" custScaleY="25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25F8B-47A9-4CA3-96E9-7ED97D4D4A8F}" type="pres">
      <dgm:prSet presAssocID="{815907A9-5A17-4893-8CCC-05029C7FD3D0}" presName="spNode" presStyleCnt="0"/>
      <dgm:spPr/>
    </dgm:pt>
    <dgm:pt modelId="{424561AF-9EA0-4704-83E3-9A85B27827A5}" type="pres">
      <dgm:prSet presAssocID="{24228D49-45A8-4E57-8E7F-F24696D5F6AA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089550F-947E-4791-98BF-2F18346EB4E6}" type="pres">
      <dgm:prSet presAssocID="{991E9E47-7CAE-492C-BD0C-92677B6A1D1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B1D9D-9554-4849-B58F-A2DF151E5926}" type="pres">
      <dgm:prSet presAssocID="{991E9E47-7CAE-492C-BD0C-92677B6A1D14}" presName="spNode" presStyleCnt="0"/>
      <dgm:spPr/>
    </dgm:pt>
    <dgm:pt modelId="{D52769AA-CA25-4C4C-8D70-54BB2DA95234}" type="pres">
      <dgm:prSet presAssocID="{5F6D4B7F-A44F-432D-8D44-CC24C8D9F923}" presName="sibTrans" presStyleLbl="sibTrans1D1" presStyleIdx="3" presStyleCnt="6"/>
      <dgm:spPr/>
      <dgm:t>
        <a:bodyPr/>
        <a:lstStyle/>
        <a:p>
          <a:endParaRPr lang="en-US"/>
        </a:p>
      </dgm:t>
    </dgm:pt>
    <dgm:pt modelId="{D77D8F1F-2BCE-45FC-9F24-54EB59D365F8}" type="pres">
      <dgm:prSet presAssocID="{E34999FF-A6C9-40E5-AE61-D20F574B7B3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74001-FE80-42F2-92BB-3BCF119D9B2D}" type="pres">
      <dgm:prSet presAssocID="{E34999FF-A6C9-40E5-AE61-D20F574B7B34}" presName="spNode" presStyleCnt="0"/>
      <dgm:spPr/>
    </dgm:pt>
    <dgm:pt modelId="{E4EF8558-6FFF-4708-A521-19077A96B466}" type="pres">
      <dgm:prSet presAssocID="{9D61A96D-F9E7-40B9-B5BE-731175BA7ECE}" presName="sibTrans" presStyleLbl="sibTrans1D1" presStyleIdx="4" presStyleCnt="6"/>
      <dgm:spPr/>
      <dgm:t>
        <a:bodyPr/>
        <a:lstStyle/>
        <a:p>
          <a:endParaRPr lang="en-US"/>
        </a:p>
      </dgm:t>
    </dgm:pt>
    <dgm:pt modelId="{A51170D6-5215-46CD-8257-81F4B9661912}" type="pres">
      <dgm:prSet presAssocID="{3E3EBBD9-EA01-4B41-B92B-C87288CAAC25}" presName="node" presStyleLbl="node1" presStyleIdx="5" presStyleCnt="6" custScaleX="254801" custScaleY="251551" custRadScaleRad="98938" custRadScaleInc="-81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EDFC4-5DF5-46D6-B56F-19A2899A2C52}" type="pres">
      <dgm:prSet presAssocID="{3E3EBBD9-EA01-4B41-B92B-C87288CAAC25}" presName="spNode" presStyleCnt="0"/>
      <dgm:spPr/>
    </dgm:pt>
    <dgm:pt modelId="{01741194-8A09-40AC-A107-403B9BD6B144}" type="pres">
      <dgm:prSet presAssocID="{92A59A6A-C3D0-40A2-A7FA-31790FDF7DED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0DEECD8-19BA-4068-94B2-95DE7F102C11}" type="presOf" srcId="{19FEDA25-A09B-415E-968D-A0A17446F16A}" destId="{7DE83BD7-4B96-43B9-ABD8-1383F1A766F7}" srcOrd="0" destOrd="0" presId="urn:microsoft.com/office/officeart/2005/8/layout/cycle6"/>
    <dgm:cxn modelId="{EBD0D29B-770F-4B01-B1AC-019A8FD86071}" type="presOf" srcId="{991E9E47-7CAE-492C-BD0C-92677B6A1D14}" destId="{A089550F-947E-4791-98BF-2F18346EB4E6}" srcOrd="0" destOrd="0" presId="urn:microsoft.com/office/officeart/2005/8/layout/cycle6"/>
    <dgm:cxn modelId="{274FB501-FF96-4D05-BE03-48D76B7BCD95}" srcId="{21B8BE4B-87AA-4395-BE65-5A5CF0E5EAD9}" destId="{AEB1D9E9-3CBF-47D9-8006-A501C0E980F7}" srcOrd="1" destOrd="0" parTransId="{6BE651CF-4CCB-4669-BE74-7E6EF0AB4962}" sibTransId="{8E920C34-0002-48F8-86C9-7CDBD1BBA895}"/>
    <dgm:cxn modelId="{9A75594E-C918-4FAF-8857-83CC5849E1C5}" type="presOf" srcId="{3E3EBBD9-EA01-4B41-B92B-C87288CAAC25}" destId="{A51170D6-5215-46CD-8257-81F4B9661912}" srcOrd="0" destOrd="0" presId="urn:microsoft.com/office/officeart/2005/8/layout/cycle6"/>
    <dgm:cxn modelId="{89B69D64-0FDD-4B55-A006-41CC8F5AE446}" type="presOf" srcId="{AEB1D9E9-3CBF-47D9-8006-A501C0E980F7}" destId="{EC2A67F5-6620-4D1A-A309-75A0712DE7EA}" srcOrd="0" destOrd="0" presId="urn:microsoft.com/office/officeart/2005/8/layout/cycle6"/>
    <dgm:cxn modelId="{1F63EC58-334F-4716-A8CD-7606561B7E94}" type="presOf" srcId="{21B8BE4B-87AA-4395-BE65-5A5CF0E5EAD9}" destId="{27D8155C-6ADC-4771-AF4B-786DC1E14D9B}" srcOrd="0" destOrd="0" presId="urn:microsoft.com/office/officeart/2005/8/layout/cycle6"/>
    <dgm:cxn modelId="{461DC6F5-B42D-4B93-801B-15B4B2975477}" srcId="{21B8BE4B-87AA-4395-BE65-5A5CF0E5EAD9}" destId="{3E3EBBD9-EA01-4B41-B92B-C87288CAAC25}" srcOrd="5" destOrd="0" parTransId="{332D9529-D630-449A-AC94-860AC60DAF4E}" sibTransId="{92A59A6A-C3D0-40A2-A7FA-31790FDF7DED}"/>
    <dgm:cxn modelId="{8279F04F-7AE0-490C-9ACB-F0EB535307E3}" type="presOf" srcId="{24228D49-45A8-4E57-8E7F-F24696D5F6AA}" destId="{424561AF-9EA0-4704-83E3-9A85B27827A5}" srcOrd="0" destOrd="0" presId="urn:microsoft.com/office/officeart/2005/8/layout/cycle6"/>
    <dgm:cxn modelId="{C4A99D39-8413-4043-92A0-B904AD680662}" srcId="{21B8BE4B-87AA-4395-BE65-5A5CF0E5EAD9}" destId="{E34999FF-A6C9-40E5-AE61-D20F574B7B34}" srcOrd="4" destOrd="0" parTransId="{B94E2E93-1812-437D-ACE3-49115515D5F6}" sibTransId="{9D61A96D-F9E7-40B9-B5BE-731175BA7ECE}"/>
    <dgm:cxn modelId="{E8191E76-F61F-463E-A679-FCD0571313B4}" type="presOf" srcId="{FDB0D42A-47B6-4BB5-A57D-FAE76862C9D2}" destId="{F06A8EF3-895E-4804-B114-6E702F0E3FC0}" srcOrd="0" destOrd="0" presId="urn:microsoft.com/office/officeart/2005/8/layout/cycle6"/>
    <dgm:cxn modelId="{1F6FF17F-AFA3-41A0-A1AE-D4DC488DEF76}" srcId="{21B8BE4B-87AA-4395-BE65-5A5CF0E5EAD9}" destId="{FDB0D42A-47B6-4BB5-A57D-FAE76862C9D2}" srcOrd="0" destOrd="0" parTransId="{4BA4E371-FDDF-467A-93DA-FC5EA8F2625D}" sibTransId="{19FEDA25-A09B-415E-968D-A0A17446F16A}"/>
    <dgm:cxn modelId="{5DDBAF18-7491-4B66-ACD1-C48328F24B53}" type="presOf" srcId="{92A59A6A-C3D0-40A2-A7FA-31790FDF7DED}" destId="{01741194-8A09-40AC-A107-403B9BD6B144}" srcOrd="0" destOrd="0" presId="urn:microsoft.com/office/officeart/2005/8/layout/cycle6"/>
    <dgm:cxn modelId="{E39A0B77-DF71-4A35-BB7E-CB4F17375A8B}" type="presOf" srcId="{5F6D4B7F-A44F-432D-8D44-CC24C8D9F923}" destId="{D52769AA-CA25-4C4C-8D70-54BB2DA95234}" srcOrd="0" destOrd="0" presId="urn:microsoft.com/office/officeart/2005/8/layout/cycle6"/>
    <dgm:cxn modelId="{88379532-85ED-4EFA-8BFF-BCB807FC4079}" srcId="{21B8BE4B-87AA-4395-BE65-5A5CF0E5EAD9}" destId="{815907A9-5A17-4893-8CCC-05029C7FD3D0}" srcOrd="2" destOrd="0" parTransId="{ACC7946B-F36B-4D0F-BD98-79B19CAF440E}" sibTransId="{24228D49-45A8-4E57-8E7F-F24696D5F6AA}"/>
    <dgm:cxn modelId="{D7A76C0A-47B1-411D-9518-0A17951CD5BA}" srcId="{21B8BE4B-87AA-4395-BE65-5A5CF0E5EAD9}" destId="{991E9E47-7CAE-492C-BD0C-92677B6A1D14}" srcOrd="3" destOrd="0" parTransId="{AB188099-97AE-43B1-8D5E-47B307554086}" sibTransId="{5F6D4B7F-A44F-432D-8D44-CC24C8D9F923}"/>
    <dgm:cxn modelId="{B4F9D491-442E-481D-B483-32ABDA7E03E1}" type="presOf" srcId="{E34999FF-A6C9-40E5-AE61-D20F574B7B34}" destId="{D77D8F1F-2BCE-45FC-9F24-54EB59D365F8}" srcOrd="0" destOrd="0" presId="urn:microsoft.com/office/officeart/2005/8/layout/cycle6"/>
    <dgm:cxn modelId="{509A4A28-D470-4FE7-AC52-C8C5424877B0}" type="presOf" srcId="{8E920C34-0002-48F8-86C9-7CDBD1BBA895}" destId="{4B97EB87-0BCD-41E7-A30E-A1C15453B46B}" srcOrd="0" destOrd="0" presId="urn:microsoft.com/office/officeart/2005/8/layout/cycle6"/>
    <dgm:cxn modelId="{05D4858C-7209-4778-9E8C-981EE8D72ECB}" type="presOf" srcId="{9D61A96D-F9E7-40B9-B5BE-731175BA7ECE}" destId="{E4EF8558-6FFF-4708-A521-19077A96B466}" srcOrd="0" destOrd="0" presId="urn:microsoft.com/office/officeart/2005/8/layout/cycle6"/>
    <dgm:cxn modelId="{D76E454E-C2CD-40B0-92CF-5D06BA2E119E}" type="presOf" srcId="{815907A9-5A17-4893-8CCC-05029C7FD3D0}" destId="{921640B1-43A5-408A-8363-E7126F656427}" srcOrd="0" destOrd="0" presId="urn:microsoft.com/office/officeart/2005/8/layout/cycle6"/>
    <dgm:cxn modelId="{38FADEEF-6BDB-4AE9-A17A-F636AA5B8053}" type="presParOf" srcId="{27D8155C-6ADC-4771-AF4B-786DC1E14D9B}" destId="{F06A8EF3-895E-4804-B114-6E702F0E3FC0}" srcOrd="0" destOrd="0" presId="urn:microsoft.com/office/officeart/2005/8/layout/cycle6"/>
    <dgm:cxn modelId="{71DE858E-E0B0-4ED4-80C7-F4F7F04B5F5E}" type="presParOf" srcId="{27D8155C-6ADC-4771-AF4B-786DC1E14D9B}" destId="{D15ACC48-3E30-450B-BA84-C4273E2AB87D}" srcOrd="1" destOrd="0" presId="urn:microsoft.com/office/officeart/2005/8/layout/cycle6"/>
    <dgm:cxn modelId="{F6594468-3857-4551-B67D-308C21533374}" type="presParOf" srcId="{27D8155C-6ADC-4771-AF4B-786DC1E14D9B}" destId="{7DE83BD7-4B96-43B9-ABD8-1383F1A766F7}" srcOrd="2" destOrd="0" presId="urn:microsoft.com/office/officeart/2005/8/layout/cycle6"/>
    <dgm:cxn modelId="{23616339-C651-4A98-A35A-6B32821CA51E}" type="presParOf" srcId="{27D8155C-6ADC-4771-AF4B-786DC1E14D9B}" destId="{EC2A67F5-6620-4D1A-A309-75A0712DE7EA}" srcOrd="3" destOrd="0" presId="urn:microsoft.com/office/officeart/2005/8/layout/cycle6"/>
    <dgm:cxn modelId="{7327D70B-189B-4D98-B0CE-60A732DE6155}" type="presParOf" srcId="{27D8155C-6ADC-4771-AF4B-786DC1E14D9B}" destId="{A4FE5929-56E6-436F-8670-150F4D941BC7}" srcOrd="4" destOrd="0" presId="urn:microsoft.com/office/officeart/2005/8/layout/cycle6"/>
    <dgm:cxn modelId="{3F2DC50F-DE2F-4F89-8F86-0E0D46B1944D}" type="presParOf" srcId="{27D8155C-6ADC-4771-AF4B-786DC1E14D9B}" destId="{4B97EB87-0BCD-41E7-A30E-A1C15453B46B}" srcOrd="5" destOrd="0" presId="urn:microsoft.com/office/officeart/2005/8/layout/cycle6"/>
    <dgm:cxn modelId="{CEE3DC4E-F980-4CFD-B1CF-F251F0E247C9}" type="presParOf" srcId="{27D8155C-6ADC-4771-AF4B-786DC1E14D9B}" destId="{921640B1-43A5-408A-8363-E7126F656427}" srcOrd="6" destOrd="0" presId="urn:microsoft.com/office/officeart/2005/8/layout/cycle6"/>
    <dgm:cxn modelId="{CE0F45DD-9C03-4090-9FBD-3E43A4AAC11C}" type="presParOf" srcId="{27D8155C-6ADC-4771-AF4B-786DC1E14D9B}" destId="{C4025F8B-47A9-4CA3-96E9-7ED97D4D4A8F}" srcOrd="7" destOrd="0" presId="urn:microsoft.com/office/officeart/2005/8/layout/cycle6"/>
    <dgm:cxn modelId="{5773C815-D519-42AB-8DA5-A02DA530D786}" type="presParOf" srcId="{27D8155C-6ADC-4771-AF4B-786DC1E14D9B}" destId="{424561AF-9EA0-4704-83E3-9A85B27827A5}" srcOrd="8" destOrd="0" presId="urn:microsoft.com/office/officeart/2005/8/layout/cycle6"/>
    <dgm:cxn modelId="{60E9CDA5-E123-4631-B0C6-8F649C8BBF6E}" type="presParOf" srcId="{27D8155C-6ADC-4771-AF4B-786DC1E14D9B}" destId="{A089550F-947E-4791-98BF-2F18346EB4E6}" srcOrd="9" destOrd="0" presId="urn:microsoft.com/office/officeart/2005/8/layout/cycle6"/>
    <dgm:cxn modelId="{A5F2BF78-CD00-49EB-86DD-AB6CB05FCF57}" type="presParOf" srcId="{27D8155C-6ADC-4771-AF4B-786DC1E14D9B}" destId="{B2DB1D9D-9554-4849-B58F-A2DF151E5926}" srcOrd="10" destOrd="0" presId="urn:microsoft.com/office/officeart/2005/8/layout/cycle6"/>
    <dgm:cxn modelId="{B0CE1B10-9A2C-4057-BBC4-9DC15BFDDCB3}" type="presParOf" srcId="{27D8155C-6ADC-4771-AF4B-786DC1E14D9B}" destId="{D52769AA-CA25-4C4C-8D70-54BB2DA95234}" srcOrd="11" destOrd="0" presId="urn:microsoft.com/office/officeart/2005/8/layout/cycle6"/>
    <dgm:cxn modelId="{8E821BE6-C4B3-4302-A335-A3EDE207B419}" type="presParOf" srcId="{27D8155C-6ADC-4771-AF4B-786DC1E14D9B}" destId="{D77D8F1F-2BCE-45FC-9F24-54EB59D365F8}" srcOrd="12" destOrd="0" presId="urn:microsoft.com/office/officeart/2005/8/layout/cycle6"/>
    <dgm:cxn modelId="{04E5925A-52C7-4428-85D8-A98291221D5A}" type="presParOf" srcId="{27D8155C-6ADC-4771-AF4B-786DC1E14D9B}" destId="{F0C74001-FE80-42F2-92BB-3BCF119D9B2D}" srcOrd="13" destOrd="0" presId="urn:microsoft.com/office/officeart/2005/8/layout/cycle6"/>
    <dgm:cxn modelId="{59F00699-E3C4-4B35-A0D3-E30E3323F449}" type="presParOf" srcId="{27D8155C-6ADC-4771-AF4B-786DC1E14D9B}" destId="{E4EF8558-6FFF-4708-A521-19077A96B466}" srcOrd="14" destOrd="0" presId="urn:microsoft.com/office/officeart/2005/8/layout/cycle6"/>
    <dgm:cxn modelId="{D2CBB4CA-BC5D-4EA3-9625-94B9E5B4F2D7}" type="presParOf" srcId="{27D8155C-6ADC-4771-AF4B-786DC1E14D9B}" destId="{A51170D6-5215-46CD-8257-81F4B9661912}" srcOrd="15" destOrd="0" presId="urn:microsoft.com/office/officeart/2005/8/layout/cycle6"/>
    <dgm:cxn modelId="{A66AACB7-6EC7-40CD-822A-1708E95E386D}" type="presParOf" srcId="{27D8155C-6ADC-4771-AF4B-786DC1E14D9B}" destId="{FABEDFC4-5DF5-46D6-B56F-19A2899A2C52}" srcOrd="16" destOrd="0" presId="urn:microsoft.com/office/officeart/2005/8/layout/cycle6"/>
    <dgm:cxn modelId="{841AE529-F11B-4D75-8CA1-CD9FF22E677B}" type="presParOf" srcId="{27D8155C-6ADC-4771-AF4B-786DC1E14D9B}" destId="{01741194-8A09-40AC-A107-403B9BD6B14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41F10E-6C7A-484F-BA29-6E2FF4D6A4C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A1FE4-DD15-40B1-B4C8-ACE2A8673CC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CA25D8DF-E7F7-4A0A-ADC9-E0819E86C8D9}" type="parTrans" cxnId="{2E119DCF-51B2-4A9A-9EA2-3DB0BFCE1B8E}">
      <dgm:prSet/>
      <dgm:spPr/>
      <dgm:t>
        <a:bodyPr/>
        <a:lstStyle/>
        <a:p>
          <a:endParaRPr lang="en-US"/>
        </a:p>
      </dgm:t>
    </dgm:pt>
    <dgm:pt modelId="{896C7A51-A88E-4367-9FBE-6BA2FEEDE7E3}" type="sibTrans" cxnId="{2E119DCF-51B2-4A9A-9EA2-3DB0BFCE1B8E}">
      <dgm:prSet/>
      <dgm:spPr/>
      <dgm:t>
        <a:bodyPr/>
        <a:lstStyle/>
        <a:p>
          <a:endParaRPr lang="en-US"/>
        </a:p>
      </dgm:t>
    </dgm:pt>
    <dgm:pt modelId="{23A41A59-FEFD-40B1-B5C3-703423329535}">
      <dgm:prSet phldrT="[Text]"/>
      <dgm:spPr/>
      <dgm:t>
        <a:bodyPr/>
        <a:lstStyle/>
        <a:p>
          <a:r>
            <a:rPr lang="en-US" dirty="0" smtClean="0"/>
            <a:t>Aged Teeth </a:t>
          </a:r>
          <a:endParaRPr lang="en-US" dirty="0"/>
        </a:p>
      </dgm:t>
    </dgm:pt>
    <dgm:pt modelId="{B8753549-9273-40D1-B735-973338BC7FFD}" type="parTrans" cxnId="{0F4EAA52-5B73-497F-93B9-BAA8F9C4BAC3}">
      <dgm:prSet/>
      <dgm:spPr/>
      <dgm:t>
        <a:bodyPr/>
        <a:lstStyle/>
        <a:p>
          <a:endParaRPr lang="en-US"/>
        </a:p>
      </dgm:t>
    </dgm:pt>
    <dgm:pt modelId="{7D1981FB-8E33-4FA7-93C3-B0B7FD5AE7E6}" type="sibTrans" cxnId="{0F4EAA52-5B73-497F-93B9-BAA8F9C4BAC3}">
      <dgm:prSet/>
      <dgm:spPr/>
      <dgm:t>
        <a:bodyPr/>
        <a:lstStyle/>
        <a:p>
          <a:endParaRPr lang="en-US"/>
        </a:p>
      </dgm:t>
    </dgm:pt>
    <dgm:pt modelId="{FE59BE2A-388A-4AB8-BB2A-D60929639AC1}">
      <dgm:prSet phldrT="[Text]"/>
      <dgm:spPr/>
      <dgm:t>
        <a:bodyPr/>
        <a:lstStyle/>
        <a:p>
          <a:r>
            <a:rPr lang="en-US" dirty="0" smtClean="0"/>
            <a:t>Layering of composite</a:t>
          </a:r>
          <a:endParaRPr lang="en-US" dirty="0"/>
        </a:p>
      </dgm:t>
    </dgm:pt>
    <dgm:pt modelId="{486522CC-E5A6-4278-9608-E6961FE4AE83}" type="parTrans" cxnId="{4E0A7877-6D9E-4E19-B273-743D1902E8A7}">
      <dgm:prSet/>
      <dgm:spPr/>
      <dgm:t>
        <a:bodyPr/>
        <a:lstStyle/>
        <a:p>
          <a:endParaRPr lang="en-US"/>
        </a:p>
      </dgm:t>
    </dgm:pt>
    <dgm:pt modelId="{D56FD25C-7060-4DBF-AA7C-3F7DA2530EEC}" type="sibTrans" cxnId="{4E0A7877-6D9E-4E19-B273-743D1902E8A7}">
      <dgm:prSet/>
      <dgm:spPr/>
      <dgm:t>
        <a:bodyPr/>
        <a:lstStyle/>
        <a:p>
          <a:endParaRPr lang="en-US"/>
        </a:p>
      </dgm:t>
    </dgm:pt>
    <dgm:pt modelId="{88EBD78E-1D9E-44CF-8F69-6635910E6759}">
      <dgm:prSet phldrT="[Text]"/>
      <dgm:spPr/>
      <dgm:t>
        <a:bodyPr/>
        <a:lstStyle/>
        <a:p>
          <a:r>
            <a:rPr lang="en-US" dirty="0" smtClean="0"/>
            <a:t>At the </a:t>
          </a:r>
          <a:r>
            <a:rPr lang="en-US" dirty="0" err="1" smtClean="0"/>
            <a:t>incisal</a:t>
          </a:r>
          <a:endParaRPr lang="en-US" dirty="0"/>
        </a:p>
      </dgm:t>
    </dgm:pt>
    <dgm:pt modelId="{F8BA5AFE-9CAF-489A-AF00-51322A631412}" type="parTrans" cxnId="{D7716A12-62B7-4400-AB4C-1D04C7A36CB4}">
      <dgm:prSet/>
      <dgm:spPr/>
      <dgm:t>
        <a:bodyPr/>
        <a:lstStyle/>
        <a:p>
          <a:endParaRPr lang="en-US"/>
        </a:p>
      </dgm:t>
    </dgm:pt>
    <dgm:pt modelId="{4D840381-3A80-4B4C-A26E-2FB5286F76C3}" type="sibTrans" cxnId="{D7716A12-62B7-4400-AB4C-1D04C7A36CB4}">
      <dgm:prSet/>
      <dgm:spPr/>
      <dgm:t>
        <a:bodyPr/>
        <a:lstStyle/>
        <a:p>
          <a:endParaRPr lang="en-US"/>
        </a:p>
      </dgm:t>
    </dgm:pt>
    <dgm:pt modelId="{87D63F23-054C-472B-B20A-3F1B46EA1729}">
      <dgm:prSet phldrT="[Text]"/>
      <dgm:spPr/>
      <dgm:t>
        <a:bodyPr/>
        <a:lstStyle/>
        <a:p>
          <a:r>
            <a:rPr lang="en-US" dirty="0" smtClean="0"/>
            <a:t>And cervical</a:t>
          </a:r>
          <a:endParaRPr lang="en-US" dirty="0"/>
        </a:p>
      </dgm:t>
    </dgm:pt>
    <dgm:pt modelId="{6C3E87E5-58F0-4821-8CF5-39E768AA8A5F}" type="parTrans" cxnId="{9FBB9403-FE52-49FA-9F22-F6CF672D0BF5}">
      <dgm:prSet/>
      <dgm:spPr/>
      <dgm:t>
        <a:bodyPr/>
        <a:lstStyle/>
        <a:p>
          <a:endParaRPr lang="en-US"/>
        </a:p>
      </dgm:t>
    </dgm:pt>
    <dgm:pt modelId="{8A9D931A-BA68-4AC9-ACDD-4DCC8B80C970}" type="sibTrans" cxnId="{9FBB9403-FE52-49FA-9F22-F6CF672D0BF5}">
      <dgm:prSet/>
      <dgm:spPr/>
      <dgm:t>
        <a:bodyPr/>
        <a:lstStyle/>
        <a:p>
          <a:endParaRPr lang="en-US"/>
        </a:p>
      </dgm:t>
    </dgm:pt>
    <dgm:pt modelId="{BA22CA89-E6D2-4AC0-B9D0-9F2A770FE654}" type="pres">
      <dgm:prSet presAssocID="{1541F10E-6C7A-484F-BA29-6E2FF4D6A4C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25E80F-B801-421F-B8EA-50B2690A4630}" type="pres">
      <dgm:prSet presAssocID="{85BA1FE4-DD15-40B1-B4C8-ACE2A8673CC3}" presName="node" presStyleLbl="node1" presStyleIdx="0" presStyleCnt="5" custScaleX="153237" custScaleY="131062" custLinFactNeighborX="-4925" custLinFactNeighborY="8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34DCD-92F7-4677-B85B-6E851B6806B3}" type="pres">
      <dgm:prSet presAssocID="{896C7A51-A88E-4367-9FBE-6BA2FEEDE7E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6AF39EC-AE26-4EE1-BEFF-EBD4F6979875}" type="pres">
      <dgm:prSet presAssocID="{896C7A51-A88E-4367-9FBE-6BA2FEEDE7E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B5D9D6DB-2AF5-4C14-AC80-97E9B851FE79}" type="pres">
      <dgm:prSet presAssocID="{23A41A59-FEFD-40B1-B5C3-703423329535}" presName="node" presStyleLbl="node1" presStyleIdx="1" presStyleCnt="5" custScaleX="50222" custScaleY="463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EA2FD-B33A-4953-83D0-81D82E3719A5}" type="pres">
      <dgm:prSet presAssocID="{7D1981FB-8E33-4FA7-93C3-B0B7FD5AE7E6}" presName="sibTrans" presStyleLbl="sibTrans2D1" presStyleIdx="1" presStyleCnt="5" custScaleX="44056" custScaleY="31744" custLinFactNeighborX="21770" custLinFactNeighborY="-72656"/>
      <dgm:spPr/>
      <dgm:t>
        <a:bodyPr/>
        <a:lstStyle/>
        <a:p>
          <a:endParaRPr lang="en-US"/>
        </a:p>
      </dgm:t>
    </dgm:pt>
    <dgm:pt modelId="{4491AAF7-AD28-46D2-B3B5-C639B037C876}" type="pres">
      <dgm:prSet presAssocID="{7D1981FB-8E33-4FA7-93C3-B0B7FD5AE7E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0A8B5D1-D95F-4597-8221-4D55BC8D04D6}" type="pres">
      <dgm:prSet presAssocID="{FE59BE2A-388A-4AB8-BB2A-D60929639AC1}" presName="node" presStyleLbl="node1" presStyleIdx="2" presStyleCnt="5" custScaleX="53122" custScaleY="38953" custRadScaleRad="69165" custRadScaleInc="-72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2C4FA-061A-4E40-99A9-90913C2FB61E}" type="pres">
      <dgm:prSet presAssocID="{D56FD25C-7060-4DBF-AA7C-3F7DA2530EEC}" presName="sibTrans" presStyleLbl="sibTrans2D1" presStyleIdx="2" presStyleCnt="5" custLinFactNeighborX="-5815" custLinFactNeighborY="16509"/>
      <dgm:spPr/>
      <dgm:t>
        <a:bodyPr/>
        <a:lstStyle/>
        <a:p>
          <a:endParaRPr lang="en-US"/>
        </a:p>
      </dgm:t>
    </dgm:pt>
    <dgm:pt modelId="{F7C9900D-285F-4083-951C-FEAF4C730C65}" type="pres">
      <dgm:prSet presAssocID="{D56FD25C-7060-4DBF-AA7C-3F7DA2530EEC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A2F98B4F-A8DB-49CC-8524-5C326AEE6E3E}" type="pres">
      <dgm:prSet presAssocID="{88EBD78E-1D9E-44CF-8F69-6635910E6759}" presName="node" presStyleLbl="node1" presStyleIdx="3" presStyleCnt="5" custFlipVert="1" custScaleX="47394" custScaleY="50110" custRadScaleRad="66009" custRadScaleInc="74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59631A-4551-43AF-A972-252201202CB7}" type="pres">
      <dgm:prSet presAssocID="{4D840381-3A80-4B4C-A26E-2FB5286F76C3}" presName="sibTrans" presStyleLbl="sibTrans2D1" presStyleIdx="3" presStyleCnt="5" custScaleX="28103"/>
      <dgm:spPr/>
      <dgm:t>
        <a:bodyPr/>
        <a:lstStyle/>
        <a:p>
          <a:endParaRPr lang="en-US"/>
        </a:p>
      </dgm:t>
    </dgm:pt>
    <dgm:pt modelId="{4F21706A-5F35-473B-872B-85B5DDD68A20}" type="pres">
      <dgm:prSet presAssocID="{4D840381-3A80-4B4C-A26E-2FB5286F76C3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A22F089F-9CC1-457B-92BA-FDB672D82269}" type="pres">
      <dgm:prSet presAssocID="{87D63F23-054C-472B-B20A-3F1B46EA1729}" presName="node" presStyleLbl="node1" presStyleIdx="4" presStyleCnt="5" custScaleX="49587" custScaleY="38926" custRadScaleRad="101271" custRadScaleInc="-1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50310-9428-4ECA-9034-59033B8B813C}" type="pres">
      <dgm:prSet presAssocID="{8A9D931A-BA68-4AC9-ACDD-4DCC8B80C970}" presName="sibTrans" presStyleLbl="sibTrans2D1" presStyleIdx="4" presStyleCnt="5"/>
      <dgm:spPr/>
      <dgm:t>
        <a:bodyPr/>
        <a:lstStyle/>
        <a:p>
          <a:endParaRPr lang="en-US"/>
        </a:p>
      </dgm:t>
    </dgm:pt>
    <dgm:pt modelId="{22E32425-FEDF-4389-B8E7-F24789620ED0}" type="pres">
      <dgm:prSet presAssocID="{8A9D931A-BA68-4AC9-ACDD-4DCC8B80C970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6385CDA3-5F17-404D-8A23-FBF08962054E}" type="presOf" srcId="{7D1981FB-8E33-4FA7-93C3-B0B7FD5AE7E6}" destId="{4491AAF7-AD28-46D2-B3B5-C639B037C876}" srcOrd="1" destOrd="0" presId="urn:microsoft.com/office/officeart/2005/8/layout/cycle2"/>
    <dgm:cxn modelId="{4E0A7877-6D9E-4E19-B273-743D1902E8A7}" srcId="{1541F10E-6C7A-484F-BA29-6E2FF4D6A4CB}" destId="{FE59BE2A-388A-4AB8-BB2A-D60929639AC1}" srcOrd="2" destOrd="0" parTransId="{486522CC-E5A6-4278-9608-E6961FE4AE83}" sibTransId="{D56FD25C-7060-4DBF-AA7C-3F7DA2530EEC}"/>
    <dgm:cxn modelId="{C1E7D5DA-345C-47B7-8B30-77D260B53BD0}" type="presOf" srcId="{88EBD78E-1D9E-44CF-8F69-6635910E6759}" destId="{A2F98B4F-A8DB-49CC-8524-5C326AEE6E3E}" srcOrd="0" destOrd="0" presId="urn:microsoft.com/office/officeart/2005/8/layout/cycle2"/>
    <dgm:cxn modelId="{DD51DAF8-6372-4E29-B32F-00C518B26E71}" type="presOf" srcId="{8A9D931A-BA68-4AC9-ACDD-4DCC8B80C970}" destId="{22E32425-FEDF-4389-B8E7-F24789620ED0}" srcOrd="1" destOrd="0" presId="urn:microsoft.com/office/officeart/2005/8/layout/cycle2"/>
    <dgm:cxn modelId="{C1C1D1D0-B54C-4004-98D1-9BA92DDCA64D}" type="presOf" srcId="{D56FD25C-7060-4DBF-AA7C-3F7DA2530EEC}" destId="{F7C9900D-285F-4083-951C-FEAF4C730C65}" srcOrd="1" destOrd="0" presId="urn:microsoft.com/office/officeart/2005/8/layout/cycle2"/>
    <dgm:cxn modelId="{9368A648-115A-4558-BF6C-C35CED13CC9E}" type="presOf" srcId="{896C7A51-A88E-4367-9FBE-6BA2FEEDE7E3}" destId="{A6434DCD-92F7-4677-B85B-6E851B6806B3}" srcOrd="0" destOrd="0" presId="urn:microsoft.com/office/officeart/2005/8/layout/cycle2"/>
    <dgm:cxn modelId="{9FBB9403-FE52-49FA-9F22-F6CF672D0BF5}" srcId="{1541F10E-6C7A-484F-BA29-6E2FF4D6A4CB}" destId="{87D63F23-054C-472B-B20A-3F1B46EA1729}" srcOrd="4" destOrd="0" parTransId="{6C3E87E5-58F0-4821-8CF5-39E768AA8A5F}" sibTransId="{8A9D931A-BA68-4AC9-ACDD-4DCC8B80C970}"/>
    <dgm:cxn modelId="{FDB3744A-6232-4F72-B35D-A6D7C67CCE0F}" type="presOf" srcId="{FE59BE2A-388A-4AB8-BB2A-D60929639AC1}" destId="{20A8B5D1-D95F-4597-8221-4D55BC8D04D6}" srcOrd="0" destOrd="0" presId="urn:microsoft.com/office/officeart/2005/8/layout/cycle2"/>
    <dgm:cxn modelId="{AC17B8B1-4F92-46AD-BD64-3858933F7611}" type="presOf" srcId="{85BA1FE4-DD15-40B1-B4C8-ACE2A8673CC3}" destId="{C225E80F-B801-421F-B8EA-50B2690A4630}" srcOrd="0" destOrd="0" presId="urn:microsoft.com/office/officeart/2005/8/layout/cycle2"/>
    <dgm:cxn modelId="{5B47D42B-82EB-480D-BF56-05E8AF8280D9}" type="presOf" srcId="{1541F10E-6C7A-484F-BA29-6E2FF4D6A4CB}" destId="{BA22CA89-E6D2-4AC0-B9D0-9F2A770FE654}" srcOrd="0" destOrd="0" presId="urn:microsoft.com/office/officeart/2005/8/layout/cycle2"/>
    <dgm:cxn modelId="{87944713-54BF-42A1-8743-3E150C7826D2}" type="presOf" srcId="{8A9D931A-BA68-4AC9-ACDD-4DCC8B80C970}" destId="{46E50310-9428-4ECA-9034-59033B8B813C}" srcOrd="0" destOrd="0" presId="urn:microsoft.com/office/officeart/2005/8/layout/cycle2"/>
    <dgm:cxn modelId="{09381ED0-6FE3-45D1-95DB-BD023404FC2C}" type="presOf" srcId="{23A41A59-FEFD-40B1-B5C3-703423329535}" destId="{B5D9D6DB-2AF5-4C14-AC80-97E9B851FE79}" srcOrd="0" destOrd="0" presId="urn:microsoft.com/office/officeart/2005/8/layout/cycle2"/>
    <dgm:cxn modelId="{9EDF4B6F-84C6-485C-BF0E-3B8CB61BEDC9}" type="presOf" srcId="{4D840381-3A80-4B4C-A26E-2FB5286F76C3}" destId="{9759631A-4551-43AF-A972-252201202CB7}" srcOrd="0" destOrd="0" presId="urn:microsoft.com/office/officeart/2005/8/layout/cycle2"/>
    <dgm:cxn modelId="{0F4EAA52-5B73-497F-93B9-BAA8F9C4BAC3}" srcId="{1541F10E-6C7A-484F-BA29-6E2FF4D6A4CB}" destId="{23A41A59-FEFD-40B1-B5C3-703423329535}" srcOrd="1" destOrd="0" parTransId="{B8753549-9273-40D1-B735-973338BC7FFD}" sibTransId="{7D1981FB-8E33-4FA7-93C3-B0B7FD5AE7E6}"/>
    <dgm:cxn modelId="{A51009F7-6B94-4DCC-B0FC-4C3B3DFFC3EB}" type="presOf" srcId="{896C7A51-A88E-4367-9FBE-6BA2FEEDE7E3}" destId="{16AF39EC-AE26-4EE1-BEFF-EBD4F6979875}" srcOrd="1" destOrd="0" presId="urn:microsoft.com/office/officeart/2005/8/layout/cycle2"/>
    <dgm:cxn modelId="{AEBB2544-9446-45AA-8971-9AF76004FB36}" type="presOf" srcId="{D56FD25C-7060-4DBF-AA7C-3F7DA2530EEC}" destId="{AB92C4FA-061A-4E40-99A9-90913C2FB61E}" srcOrd="0" destOrd="0" presId="urn:microsoft.com/office/officeart/2005/8/layout/cycle2"/>
    <dgm:cxn modelId="{77DF4CEE-EF8F-4B51-828A-0B96F58F3F16}" type="presOf" srcId="{4D840381-3A80-4B4C-A26E-2FB5286F76C3}" destId="{4F21706A-5F35-473B-872B-85B5DDD68A20}" srcOrd="1" destOrd="0" presId="urn:microsoft.com/office/officeart/2005/8/layout/cycle2"/>
    <dgm:cxn modelId="{0D2EE303-B28B-449B-B2AA-D8C892E02921}" type="presOf" srcId="{87D63F23-054C-472B-B20A-3F1B46EA1729}" destId="{A22F089F-9CC1-457B-92BA-FDB672D82269}" srcOrd="0" destOrd="0" presId="urn:microsoft.com/office/officeart/2005/8/layout/cycle2"/>
    <dgm:cxn modelId="{2E119DCF-51B2-4A9A-9EA2-3DB0BFCE1B8E}" srcId="{1541F10E-6C7A-484F-BA29-6E2FF4D6A4CB}" destId="{85BA1FE4-DD15-40B1-B4C8-ACE2A8673CC3}" srcOrd="0" destOrd="0" parTransId="{CA25D8DF-E7F7-4A0A-ADC9-E0819E86C8D9}" sibTransId="{896C7A51-A88E-4367-9FBE-6BA2FEEDE7E3}"/>
    <dgm:cxn modelId="{D7716A12-62B7-4400-AB4C-1D04C7A36CB4}" srcId="{1541F10E-6C7A-484F-BA29-6E2FF4D6A4CB}" destId="{88EBD78E-1D9E-44CF-8F69-6635910E6759}" srcOrd="3" destOrd="0" parTransId="{F8BA5AFE-9CAF-489A-AF00-51322A631412}" sibTransId="{4D840381-3A80-4B4C-A26E-2FB5286F76C3}"/>
    <dgm:cxn modelId="{698C3CEE-411E-4897-8CCD-C64CB2178E70}" type="presOf" srcId="{7D1981FB-8E33-4FA7-93C3-B0B7FD5AE7E6}" destId="{845EA2FD-B33A-4953-83D0-81D82E3719A5}" srcOrd="0" destOrd="0" presId="urn:microsoft.com/office/officeart/2005/8/layout/cycle2"/>
    <dgm:cxn modelId="{170DDDA0-0F3D-4182-881D-ACF8A1278106}" type="presParOf" srcId="{BA22CA89-E6D2-4AC0-B9D0-9F2A770FE654}" destId="{C225E80F-B801-421F-B8EA-50B2690A4630}" srcOrd="0" destOrd="0" presId="urn:microsoft.com/office/officeart/2005/8/layout/cycle2"/>
    <dgm:cxn modelId="{EB3F17BA-1E09-4CD3-A78B-DF5757F7DC94}" type="presParOf" srcId="{BA22CA89-E6D2-4AC0-B9D0-9F2A770FE654}" destId="{A6434DCD-92F7-4677-B85B-6E851B6806B3}" srcOrd="1" destOrd="0" presId="urn:microsoft.com/office/officeart/2005/8/layout/cycle2"/>
    <dgm:cxn modelId="{5E8B073F-8D12-44EB-83AC-AC695AF35E96}" type="presParOf" srcId="{A6434DCD-92F7-4677-B85B-6E851B6806B3}" destId="{16AF39EC-AE26-4EE1-BEFF-EBD4F6979875}" srcOrd="0" destOrd="0" presId="urn:microsoft.com/office/officeart/2005/8/layout/cycle2"/>
    <dgm:cxn modelId="{9C7E40DC-A905-4F7B-9A3F-EDD2F72FADC5}" type="presParOf" srcId="{BA22CA89-E6D2-4AC0-B9D0-9F2A770FE654}" destId="{B5D9D6DB-2AF5-4C14-AC80-97E9B851FE79}" srcOrd="2" destOrd="0" presId="urn:microsoft.com/office/officeart/2005/8/layout/cycle2"/>
    <dgm:cxn modelId="{9C422BBE-8760-4214-9E9F-32EE81DD9057}" type="presParOf" srcId="{BA22CA89-E6D2-4AC0-B9D0-9F2A770FE654}" destId="{845EA2FD-B33A-4953-83D0-81D82E3719A5}" srcOrd="3" destOrd="0" presId="urn:microsoft.com/office/officeart/2005/8/layout/cycle2"/>
    <dgm:cxn modelId="{53F1344A-370F-4F0D-8ECB-80F55BB8F2DE}" type="presParOf" srcId="{845EA2FD-B33A-4953-83D0-81D82E3719A5}" destId="{4491AAF7-AD28-46D2-B3B5-C639B037C876}" srcOrd="0" destOrd="0" presId="urn:microsoft.com/office/officeart/2005/8/layout/cycle2"/>
    <dgm:cxn modelId="{BE1447CE-EDFC-4B83-BFD7-BD4C6CD92EF0}" type="presParOf" srcId="{BA22CA89-E6D2-4AC0-B9D0-9F2A770FE654}" destId="{20A8B5D1-D95F-4597-8221-4D55BC8D04D6}" srcOrd="4" destOrd="0" presId="urn:microsoft.com/office/officeart/2005/8/layout/cycle2"/>
    <dgm:cxn modelId="{448663D5-5704-4DCE-B37F-F53EE9ECB19C}" type="presParOf" srcId="{BA22CA89-E6D2-4AC0-B9D0-9F2A770FE654}" destId="{AB92C4FA-061A-4E40-99A9-90913C2FB61E}" srcOrd="5" destOrd="0" presId="urn:microsoft.com/office/officeart/2005/8/layout/cycle2"/>
    <dgm:cxn modelId="{4B698C66-5BBF-42A2-9FC4-B0ED30156C64}" type="presParOf" srcId="{AB92C4FA-061A-4E40-99A9-90913C2FB61E}" destId="{F7C9900D-285F-4083-951C-FEAF4C730C65}" srcOrd="0" destOrd="0" presId="urn:microsoft.com/office/officeart/2005/8/layout/cycle2"/>
    <dgm:cxn modelId="{F10B37A3-24EE-4F11-9A4D-1A3B1508B2F4}" type="presParOf" srcId="{BA22CA89-E6D2-4AC0-B9D0-9F2A770FE654}" destId="{A2F98B4F-A8DB-49CC-8524-5C326AEE6E3E}" srcOrd="6" destOrd="0" presId="urn:microsoft.com/office/officeart/2005/8/layout/cycle2"/>
    <dgm:cxn modelId="{7C6B19B8-9FC5-4F2A-B773-6196C811B799}" type="presParOf" srcId="{BA22CA89-E6D2-4AC0-B9D0-9F2A770FE654}" destId="{9759631A-4551-43AF-A972-252201202CB7}" srcOrd="7" destOrd="0" presId="urn:microsoft.com/office/officeart/2005/8/layout/cycle2"/>
    <dgm:cxn modelId="{29D147D3-BCD5-460C-BA60-0E78239B7883}" type="presParOf" srcId="{9759631A-4551-43AF-A972-252201202CB7}" destId="{4F21706A-5F35-473B-872B-85B5DDD68A20}" srcOrd="0" destOrd="0" presId="urn:microsoft.com/office/officeart/2005/8/layout/cycle2"/>
    <dgm:cxn modelId="{89C8717E-DCE9-4520-A014-4E45BBFB228D}" type="presParOf" srcId="{BA22CA89-E6D2-4AC0-B9D0-9F2A770FE654}" destId="{A22F089F-9CC1-457B-92BA-FDB672D82269}" srcOrd="8" destOrd="0" presId="urn:microsoft.com/office/officeart/2005/8/layout/cycle2"/>
    <dgm:cxn modelId="{1FA48157-FD70-4282-8513-A5631594E0AE}" type="presParOf" srcId="{BA22CA89-E6D2-4AC0-B9D0-9F2A770FE654}" destId="{46E50310-9428-4ECA-9034-59033B8B813C}" srcOrd="9" destOrd="0" presId="urn:microsoft.com/office/officeart/2005/8/layout/cycle2"/>
    <dgm:cxn modelId="{887584B8-D8B1-4DA1-9A18-F3DF87AE497B}" type="presParOf" srcId="{46E50310-9428-4ECA-9034-59033B8B813C}" destId="{22E32425-FEDF-4389-B8E7-F24789620ED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A5AF6-D834-4189-94DC-D90F31AB509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DA8517-838E-49A4-83B8-8228407AB7AD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6BF3F75-948B-40E3-8E6E-726B47D90DA1}" type="parTrans" cxnId="{DC2888E3-FE89-41E1-BE2F-BB8350FFE756}">
      <dgm:prSet/>
      <dgm:spPr/>
      <dgm:t>
        <a:bodyPr/>
        <a:lstStyle/>
        <a:p>
          <a:endParaRPr lang="en-US"/>
        </a:p>
      </dgm:t>
    </dgm:pt>
    <dgm:pt modelId="{4015BF67-8174-4585-8C1E-5E6C05B69221}" type="sibTrans" cxnId="{DC2888E3-FE89-41E1-BE2F-BB8350FFE756}">
      <dgm:prSet/>
      <dgm:spPr/>
      <dgm:t>
        <a:bodyPr/>
        <a:lstStyle/>
        <a:p>
          <a:endParaRPr lang="en-US"/>
        </a:p>
      </dgm:t>
    </dgm:pt>
    <dgm:pt modelId="{C55FCFE8-F8FB-4389-8383-C355D11AC5B5}">
      <dgm:prSet phldrT="[Text]"/>
      <dgm:spPr/>
      <dgm:t>
        <a:bodyPr/>
        <a:lstStyle/>
        <a:p>
          <a:r>
            <a:rPr lang="en-US" dirty="0" err="1" smtClean="0"/>
            <a:t>Incisal</a:t>
          </a:r>
          <a:r>
            <a:rPr lang="en-US" dirty="0" smtClean="0"/>
            <a:t> adjustment</a:t>
          </a:r>
          <a:endParaRPr lang="en-US" dirty="0"/>
        </a:p>
      </dgm:t>
    </dgm:pt>
    <dgm:pt modelId="{3BEEBFDB-CD5A-4383-AB9D-36B91485B690}" type="parTrans" cxnId="{97B359DE-0305-44D6-9DFD-BA7B605A17F5}">
      <dgm:prSet/>
      <dgm:spPr/>
      <dgm:t>
        <a:bodyPr/>
        <a:lstStyle/>
        <a:p>
          <a:endParaRPr lang="en-US"/>
        </a:p>
      </dgm:t>
    </dgm:pt>
    <dgm:pt modelId="{43EADB08-D662-4340-A646-B756DEA55907}" type="sibTrans" cxnId="{97B359DE-0305-44D6-9DFD-BA7B605A17F5}">
      <dgm:prSet/>
      <dgm:spPr/>
      <dgm:t>
        <a:bodyPr/>
        <a:lstStyle/>
        <a:p>
          <a:endParaRPr lang="en-US"/>
        </a:p>
      </dgm:t>
    </dgm:pt>
    <dgm:pt modelId="{8DAC711D-1075-4535-8216-D041FA63213F}">
      <dgm:prSet phldrT="[Text]"/>
      <dgm:spPr/>
      <dgm:t>
        <a:bodyPr/>
        <a:lstStyle/>
        <a:p>
          <a:r>
            <a:rPr lang="en-US" dirty="0" smtClean="0"/>
            <a:t>Cervical contouring</a:t>
          </a:r>
          <a:endParaRPr lang="en-US" dirty="0"/>
        </a:p>
      </dgm:t>
    </dgm:pt>
    <dgm:pt modelId="{9E9A418F-8C30-4445-9132-3B9CA22EABFA}" type="parTrans" cxnId="{62E9A68D-EB4C-471F-BF45-E9151221E1DF}">
      <dgm:prSet/>
      <dgm:spPr/>
      <dgm:t>
        <a:bodyPr/>
        <a:lstStyle/>
        <a:p>
          <a:endParaRPr lang="en-US"/>
        </a:p>
      </dgm:t>
    </dgm:pt>
    <dgm:pt modelId="{3AE72EDA-A6C9-4DBC-AB4F-B3CF39BCC1A1}" type="sibTrans" cxnId="{62E9A68D-EB4C-471F-BF45-E9151221E1DF}">
      <dgm:prSet/>
      <dgm:spPr/>
      <dgm:t>
        <a:bodyPr/>
        <a:lstStyle/>
        <a:p>
          <a:endParaRPr lang="en-US"/>
        </a:p>
      </dgm:t>
    </dgm:pt>
    <dgm:pt modelId="{F4D871C4-6631-439F-84F6-FD36D96C0334}">
      <dgm:prSet phldrT="[Text]"/>
      <dgm:spPr/>
      <dgm:t>
        <a:bodyPr/>
        <a:lstStyle/>
        <a:p>
          <a:r>
            <a:rPr lang="en-US" dirty="0" smtClean="0"/>
            <a:t>La &amp; Palatal contouring</a:t>
          </a:r>
          <a:endParaRPr lang="en-US" dirty="0"/>
        </a:p>
      </dgm:t>
    </dgm:pt>
    <dgm:pt modelId="{871FE4CA-5F8A-4341-9AE5-396BDED8681B}" type="parTrans" cxnId="{8AB793C6-804E-4549-85CF-5AF0D797529D}">
      <dgm:prSet/>
      <dgm:spPr/>
      <dgm:t>
        <a:bodyPr/>
        <a:lstStyle/>
        <a:p>
          <a:endParaRPr lang="en-US"/>
        </a:p>
      </dgm:t>
    </dgm:pt>
    <dgm:pt modelId="{948F3487-1F1A-4E2A-88AA-3D900FC01489}" type="sibTrans" cxnId="{8AB793C6-804E-4549-85CF-5AF0D797529D}">
      <dgm:prSet/>
      <dgm:spPr/>
      <dgm:t>
        <a:bodyPr/>
        <a:lstStyle/>
        <a:p>
          <a:endParaRPr lang="en-US"/>
        </a:p>
      </dgm:t>
    </dgm:pt>
    <dgm:pt modelId="{CA18C0B3-171E-4C25-858C-A1450B219BFC}">
      <dgm:prSet phldrT="[Text]"/>
      <dgm:spPr/>
      <dgm:t>
        <a:bodyPr/>
        <a:lstStyle/>
        <a:p>
          <a:r>
            <a:rPr lang="en-US" dirty="0" smtClean="0"/>
            <a:t>Layering technique</a:t>
          </a:r>
          <a:endParaRPr lang="en-US" dirty="0"/>
        </a:p>
      </dgm:t>
    </dgm:pt>
    <dgm:pt modelId="{F8206F01-675D-4590-8366-805E939DCEE8}" type="parTrans" cxnId="{AF1F79A0-C202-4DC4-B575-718466F59311}">
      <dgm:prSet/>
      <dgm:spPr/>
      <dgm:t>
        <a:bodyPr/>
        <a:lstStyle/>
        <a:p>
          <a:endParaRPr lang="en-US"/>
        </a:p>
      </dgm:t>
    </dgm:pt>
    <dgm:pt modelId="{F774D8FF-E3A7-4247-B734-474282BE5FCD}" type="sibTrans" cxnId="{AF1F79A0-C202-4DC4-B575-718466F59311}">
      <dgm:prSet/>
      <dgm:spPr/>
      <dgm:t>
        <a:bodyPr/>
        <a:lstStyle/>
        <a:p>
          <a:endParaRPr lang="en-US"/>
        </a:p>
      </dgm:t>
    </dgm:pt>
    <dgm:pt modelId="{E9875125-F7E6-44AC-B996-63A8AA733C8A}" type="pres">
      <dgm:prSet presAssocID="{866A5AF6-D834-4189-94DC-D90F31AB509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02A183-683F-4117-9CDE-F2E47C323241}" type="pres">
      <dgm:prSet presAssocID="{30DA8517-838E-49A4-83B8-8228407AB7AD}" presName="node" presStyleLbl="node1" presStyleIdx="0" presStyleCnt="5" custScaleX="178475" custScaleY="134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73823-7C3D-49D7-81E1-EB37BFCADBCE}" type="pres">
      <dgm:prSet presAssocID="{4015BF67-8174-4585-8C1E-5E6C05B6922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C37798A-BD76-4638-A684-B0961A505618}" type="pres">
      <dgm:prSet presAssocID="{4015BF67-8174-4585-8C1E-5E6C05B6922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38AC446-71E3-4555-880D-D28665974102}" type="pres">
      <dgm:prSet presAssocID="{C55FCFE8-F8FB-4389-8383-C355D11AC5B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6CCA3-DC49-432A-9B50-5EAD878C5E79}" type="pres">
      <dgm:prSet presAssocID="{43EADB08-D662-4340-A646-B756DEA5590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669A54C-442B-4226-BD7B-4DEBF2AC6E47}" type="pres">
      <dgm:prSet presAssocID="{43EADB08-D662-4340-A646-B756DEA55907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938DC304-489A-4570-A2CF-8067BD2F909F}" type="pres">
      <dgm:prSet presAssocID="{8DAC711D-1075-4535-8216-D041FA6321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C6284-9E18-47E7-9D61-28BB78B22715}" type="pres">
      <dgm:prSet presAssocID="{3AE72EDA-A6C9-4DBC-AB4F-B3CF39BCC1A1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0773C46-7109-4DDC-8EE9-D039527531B7}" type="pres">
      <dgm:prSet presAssocID="{3AE72EDA-A6C9-4DBC-AB4F-B3CF39BCC1A1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9A9C3A5-3311-408C-B7A2-9B826974A147}" type="pres">
      <dgm:prSet presAssocID="{F4D871C4-6631-439F-84F6-FD36D96C033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5DC45-7336-49EB-9028-36D9628BE98E}" type="pres">
      <dgm:prSet presAssocID="{948F3487-1F1A-4E2A-88AA-3D900FC0148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C448F969-40AE-4B87-A9D5-4D122AE403F4}" type="pres">
      <dgm:prSet presAssocID="{948F3487-1F1A-4E2A-88AA-3D900FC0148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6144E92-30A0-44E7-B9FD-4276E5DD28C4}" type="pres">
      <dgm:prSet presAssocID="{CA18C0B3-171E-4C25-858C-A1450B219BF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58322-692D-4F1F-ACE1-D57B084AD1D1}" type="pres">
      <dgm:prSet presAssocID="{F774D8FF-E3A7-4247-B734-474282BE5FC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11151735-C725-4F30-AF9B-3E86C57AD8B6}" type="pres">
      <dgm:prSet presAssocID="{F774D8FF-E3A7-4247-B734-474282BE5FCD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B095D25-5F9B-45C3-A806-1332C77B5B94}" type="presOf" srcId="{948F3487-1F1A-4E2A-88AA-3D900FC01489}" destId="{C448F969-40AE-4B87-A9D5-4D122AE403F4}" srcOrd="1" destOrd="0" presId="urn:microsoft.com/office/officeart/2005/8/layout/cycle2"/>
    <dgm:cxn modelId="{6058D4D7-47C1-4CE2-8F98-CDA4E16C2B6A}" type="presOf" srcId="{30DA8517-838E-49A4-83B8-8228407AB7AD}" destId="{AB02A183-683F-4117-9CDE-F2E47C323241}" srcOrd="0" destOrd="0" presId="urn:microsoft.com/office/officeart/2005/8/layout/cycle2"/>
    <dgm:cxn modelId="{D89551BC-C3A3-47B4-A1C4-C5F3C8C557FE}" type="presOf" srcId="{4015BF67-8174-4585-8C1E-5E6C05B69221}" destId="{E0373823-7C3D-49D7-81E1-EB37BFCADBCE}" srcOrd="0" destOrd="0" presId="urn:microsoft.com/office/officeart/2005/8/layout/cycle2"/>
    <dgm:cxn modelId="{7677AFAA-F78F-46F7-8C7A-C223653B6B43}" type="presOf" srcId="{8DAC711D-1075-4535-8216-D041FA63213F}" destId="{938DC304-489A-4570-A2CF-8067BD2F909F}" srcOrd="0" destOrd="0" presId="urn:microsoft.com/office/officeart/2005/8/layout/cycle2"/>
    <dgm:cxn modelId="{DC2888E3-FE89-41E1-BE2F-BB8350FFE756}" srcId="{866A5AF6-D834-4189-94DC-D90F31AB5097}" destId="{30DA8517-838E-49A4-83B8-8228407AB7AD}" srcOrd="0" destOrd="0" parTransId="{96BF3F75-948B-40E3-8E6E-726B47D90DA1}" sibTransId="{4015BF67-8174-4585-8C1E-5E6C05B69221}"/>
    <dgm:cxn modelId="{0FDD4F7C-8C12-4CF7-9434-9D1239D907AF}" type="presOf" srcId="{CA18C0B3-171E-4C25-858C-A1450B219BFC}" destId="{96144E92-30A0-44E7-B9FD-4276E5DD28C4}" srcOrd="0" destOrd="0" presId="urn:microsoft.com/office/officeart/2005/8/layout/cycle2"/>
    <dgm:cxn modelId="{06EC7733-0D5C-46EB-91C9-1003421C3692}" type="presOf" srcId="{866A5AF6-D834-4189-94DC-D90F31AB5097}" destId="{E9875125-F7E6-44AC-B996-63A8AA733C8A}" srcOrd="0" destOrd="0" presId="urn:microsoft.com/office/officeart/2005/8/layout/cycle2"/>
    <dgm:cxn modelId="{AF1F79A0-C202-4DC4-B575-718466F59311}" srcId="{866A5AF6-D834-4189-94DC-D90F31AB5097}" destId="{CA18C0B3-171E-4C25-858C-A1450B219BFC}" srcOrd="4" destOrd="0" parTransId="{F8206F01-675D-4590-8366-805E939DCEE8}" sibTransId="{F774D8FF-E3A7-4247-B734-474282BE5FCD}"/>
    <dgm:cxn modelId="{EE7B4D1B-7703-464B-A739-F59C0BAD3289}" type="presOf" srcId="{F774D8FF-E3A7-4247-B734-474282BE5FCD}" destId="{EAC58322-692D-4F1F-ACE1-D57B084AD1D1}" srcOrd="0" destOrd="0" presId="urn:microsoft.com/office/officeart/2005/8/layout/cycle2"/>
    <dgm:cxn modelId="{9B3920F9-5525-4AC4-AD36-18A8809CD681}" type="presOf" srcId="{43EADB08-D662-4340-A646-B756DEA55907}" destId="{2669A54C-442B-4226-BD7B-4DEBF2AC6E47}" srcOrd="1" destOrd="0" presId="urn:microsoft.com/office/officeart/2005/8/layout/cycle2"/>
    <dgm:cxn modelId="{8795F0EC-5466-475A-AF4A-4B73F5457B4A}" type="presOf" srcId="{3AE72EDA-A6C9-4DBC-AB4F-B3CF39BCC1A1}" destId="{D0773C46-7109-4DDC-8EE9-D039527531B7}" srcOrd="1" destOrd="0" presId="urn:microsoft.com/office/officeart/2005/8/layout/cycle2"/>
    <dgm:cxn modelId="{6C4B36FE-CDEF-4EC2-8DE0-7C51B367D8E9}" type="presOf" srcId="{F774D8FF-E3A7-4247-B734-474282BE5FCD}" destId="{11151735-C725-4F30-AF9B-3E86C57AD8B6}" srcOrd="1" destOrd="0" presId="urn:microsoft.com/office/officeart/2005/8/layout/cycle2"/>
    <dgm:cxn modelId="{62E9A68D-EB4C-471F-BF45-E9151221E1DF}" srcId="{866A5AF6-D834-4189-94DC-D90F31AB5097}" destId="{8DAC711D-1075-4535-8216-D041FA63213F}" srcOrd="2" destOrd="0" parTransId="{9E9A418F-8C30-4445-9132-3B9CA22EABFA}" sibTransId="{3AE72EDA-A6C9-4DBC-AB4F-B3CF39BCC1A1}"/>
    <dgm:cxn modelId="{51AD41CF-80E1-42FC-ACD8-8A16B79ECD7B}" type="presOf" srcId="{C55FCFE8-F8FB-4389-8383-C355D11AC5B5}" destId="{838AC446-71E3-4555-880D-D28665974102}" srcOrd="0" destOrd="0" presId="urn:microsoft.com/office/officeart/2005/8/layout/cycle2"/>
    <dgm:cxn modelId="{262F789D-1790-4382-8CFB-5D43DF77029A}" type="presOf" srcId="{4015BF67-8174-4585-8C1E-5E6C05B69221}" destId="{DC37798A-BD76-4638-A684-B0961A505618}" srcOrd="1" destOrd="0" presId="urn:microsoft.com/office/officeart/2005/8/layout/cycle2"/>
    <dgm:cxn modelId="{97B359DE-0305-44D6-9DFD-BA7B605A17F5}" srcId="{866A5AF6-D834-4189-94DC-D90F31AB5097}" destId="{C55FCFE8-F8FB-4389-8383-C355D11AC5B5}" srcOrd="1" destOrd="0" parTransId="{3BEEBFDB-CD5A-4383-AB9D-36B91485B690}" sibTransId="{43EADB08-D662-4340-A646-B756DEA55907}"/>
    <dgm:cxn modelId="{A9B879E4-CDE9-494A-9647-092690E109A3}" type="presOf" srcId="{948F3487-1F1A-4E2A-88AA-3D900FC01489}" destId="{AFA5DC45-7336-49EB-9028-36D9628BE98E}" srcOrd="0" destOrd="0" presId="urn:microsoft.com/office/officeart/2005/8/layout/cycle2"/>
    <dgm:cxn modelId="{6C14DC32-193A-4892-B13F-3F0E4E47B0BA}" type="presOf" srcId="{43EADB08-D662-4340-A646-B756DEA55907}" destId="{BA56CCA3-DC49-432A-9B50-5EAD878C5E79}" srcOrd="0" destOrd="0" presId="urn:microsoft.com/office/officeart/2005/8/layout/cycle2"/>
    <dgm:cxn modelId="{8AB793C6-804E-4549-85CF-5AF0D797529D}" srcId="{866A5AF6-D834-4189-94DC-D90F31AB5097}" destId="{F4D871C4-6631-439F-84F6-FD36D96C0334}" srcOrd="3" destOrd="0" parTransId="{871FE4CA-5F8A-4341-9AE5-396BDED8681B}" sibTransId="{948F3487-1F1A-4E2A-88AA-3D900FC01489}"/>
    <dgm:cxn modelId="{E0DD26AB-4E86-4C48-97DF-B4FC9EA0C8CC}" type="presOf" srcId="{F4D871C4-6631-439F-84F6-FD36D96C0334}" destId="{C9A9C3A5-3311-408C-B7A2-9B826974A147}" srcOrd="0" destOrd="0" presId="urn:microsoft.com/office/officeart/2005/8/layout/cycle2"/>
    <dgm:cxn modelId="{E0562A14-01DC-4DB5-A216-CCAFDEB322AE}" type="presOf" srcId="{3AE72EDA-A6C9-4DBC-AB4F-B3CF39BCC1A1}" destId="{E2CC6284-9E18-47E7-9D61-28BB78B22715}" srcOrd="0" destOrd="0" presId="urn:microsoft.com/office/officeart/2005/8/layout/cycle2"/>
    <dgm:cxn modelId="{5A9A5D7D-B9F7-4292-A5BA-55F2A102396E}" type="presParOf" srcId="{E9875125-F7E6-44AC-B996-63A8AA733C8A}" destId="{AB02A183-683F-4117-9CDE-F2E47C323241}" srcOrd="0" destOrd="0" presId="urn:microsoft.com/office/officeart/2005/8/layout/cycle2"/>
    <dgm:cxn modelId="{2A36F51D-AEC4-4242-91AE-F0AF42A3580E}" type="presParOf" srcId="{E9875125-F7E6-44AC-B996-63A8AA733C8A}" destId="{E0373823-7C3D-49D7-81E1-EB37BFCADBCE}" srcOrd="1" destOrd="0" presId="urn:microsoft.com/office/officeart/2005/8/layout/cycle2"/>
    <dgm:cxn modelId="{2102B921-FF4A-45D3-BE0C-20F22C6096DF}" type="presParOf" srcId="{E0373823-7C3D-49D7-81E1-EB37BFCADBCE}" destId="{DC37798A-BD76-4638-A684-B0961A505618}" srcOrd="0" destOrd="0" presId="urn:microsoft.com/office/officeart/2005/8/layout/cycle2"/>
    <dgm:cxn modelId="{24C1D41C-1758-4C4F-9C5C-38BB02FDF59C}" type="presParOf" srcId="{E9875125-F7E6-44AC-B996-63A8AA733C8A}" destId="{838AC446-71E3-4555-880D-D28665974102}" srcOrd="2" destOrd="0" presId="urn:microsoft.com/office/officeart/2005/8/layout/cycle2"/>
    <dgm:cxn modelId="{67CEFABA-A44B-4951-8261-247848351CC1}" type="presParOf" srcId="{E9875125-F7E6-44AC-B996-63A8AA733C8A}" destId="{BA56CCA3-DC49-432A-9B50-5EAD878C5E79}" srcOrd="3" destOrd="0" presId="urn:microsoft.com/office/officeart/2005/8/layout/cycle2"/>
    <dgm:cxn modelId="{911FBB8D-1DBB-4492-84B5-216030F6D06F}" type="presParOf" srcId="{BA56CCA3-DC49-432A-9B50-5EAD878C5E79}" destId="{2669A54C-442B-4226-BD7B-4DEBF2AC6E47}" srcOrd="0" destOrd="0" presId="urn:microsoft.com/office/officeart/2005/8/layout/cycle2"/>
    <dgm:cxn modelId="{DACBF521-7A44-47BF-9B42-2759019D165F}" type="presParOf" srcId="{E9875125-F7E6-44AC-B996-63A8AA733C8A}" destId="{938DC304-489A-4570-A2CF-8067BD2F909F}" srcOrd="4" destOrd="0" presId="urn:microsoft.com/office/officeart/2005/8/layout/cycle2"/>
    <dgm:cxn modelId="{D90FDBD5-EAD7-4CA0-A2C2-0D41F8D68A7B}" type="presParOf" srcId="{E9875125-F7E6-44AC-B996-63A8AA733C8A}" destId="{E2CC6284-9E18-47E7-9D61-28BB78B22715}" srcOrd="5" destOrd="0" presId="urn:microsoft.com/office/officeart/2005/8/layout/cycle2"/>
    <dgm:cxn modelId="{9E7FFF07-7FD7-4B56-89C1-63B0EE7EC58E}" type="presParOf" srcId="{E2CC6284-9E18-47E7-9D61-28BB78B22715}" destId="{D0773C46-7109-4DDC-8EE9-D039527531B7}" srcOrd="0" destOrd="0" presId="urn:microsoft.com/office/officeart/2005/8/layout/cycle2"/>
    <dgm:cxn modelId="{368AC6D2-99BE-4A12-AF19-23E6DCDC86ED}" type="presParOf" srcId="{E9875125-F7E6-44AC-B996-63A8AA733C8A}" destId="{C9A9C3A5-3311-408C-B7A2-9B826974A147}" srcOrd="6" destOrd="0" presId="urn:microsoft.com/office/officeart/2005/8/layout/cycle2"/>
    <dgm:cxn modelId="{70943029-6F16-470D-B5F8-24DADA5E89E0}" type="presParOf" srcId="{E9875125-F7E6-44AC-B996-63A8AA733C8A}" destId="{AFA5DC45-7336-49EB-9028-36D9628BE98E}" srcOrd="7" destOrd="0" presId="urn:microsoft.com/office/officeart/2005/8/layout/cycle2"/>
    <dgm:cxn modelId="{2B65DB02-0973-46B2-B7FF-0F0A9CD75644}" type="presParOf" srcId="{AFA5DC45-7336-49EB-9028-36D9628BE98E}" destId="{C448F969-40AE-4B87-A9D5-4D122AE403F4}" srcOrd="0" destOrd="0" presId="urn:microsoft.com/office/officeart/2005/8/layout/cycle2"/>
    <dgm:cxn modelId="{81D974E4-8E29-4E1D-9792-38CC703F36E3}" type="presParOf" srcId="{E9875125-F7E6-44AC-B996-63A8AA733C8A}" destId="{96144E92-30A0-44E7-B9FD-4276E5DD28C4}" srcOrd="8" destOrd="0" presId="urn:microsoft.com/office/officeart/2005/8/layout/cycle2"/>
    <dgm:cxn modelId="{3DA32609-94F1-45EF-BD73-1235CBD8A75B}" type="presParOf" srcId="{E9875125-F7E6-44AC-B996-63A8AA733C8A}" destId="{EAC58322-692D-4F1F-ACE1-D57B084AD1D1}" srcOrd="9" destOrd="0" presId="urn:microsoft.com/office/officeart/2005/8/layout/cycle2"/>
    <dgm:cxn modelId="{E9908E1A-0C43-44D9-B22E-A7448004DBEF}" type="presParOf" srcId="{EAC58322-692D-4F1F-ACE1-D57B084AD1D1}" destId="{11151735-C725-4F30-AF9B-3E86C57AD8B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CFFDE5-CA4A-42E8-BE7F-A400DF7CFAE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06E65-F4E3-40ED-AD9A-0F50B29F25E2}">
      <dgm:prSet phldrT="[Text]"/>
      <dgm:spPr/>
      <dgm:t>
        <a:bodyPr/>
        <a:lstStyle/>
        <a:p>
          <a:r>
            <a:rPr lang="en-US" dirty="0" smtClean="0"/>
            <a:t>CLASS IV</a:t>
          </a:r>
          <a:endParaRPr lang="en-US" dirty="0"/>
        </a:p>
      </dgm:t>
    </dgm:pt>
    <dgm:pt modelId="{7FF751C4-EF5D-4C8A-B312-239232A68BFC}" type="parTrans" cxnId="{6869B205-78AC-446C-B61E-859B657649CC}">
      <dgm:prSet/>
      <dgm:spPr/>
      <dgm:t>
        <a:bodyPr/>
        <a:lstStyle/>
        <a:p>
          <a:endParaRPr lang="en-US"/>
        </a:p>
      </dgm:t>
    </dgm:pt>
    <dgm:pt modelId="{22F7BB24-CD97-45D6-A412-5AAE50B3BB02}" type="sibTrans" cxnId="{6869B205-78AC-446C-B61E-859B657649CC}">
      <dgm:prSet/>
      <dgm:spPr/>
      <dgm:t>
        <a:bodyPr/>
        <a:lstStyle/>
        <a:p>
          <a:endParaRPr lang="en-US"/>
        </a:p>
      </dgm:t>
    </dgm:pt>
    <dgm:pt modelId="{860AA481-B11D-4AA3-B106-37DFCDBBD9A3}">
      <dgm:prSet phldrT="[Text]"/>
      <dgm:spPr/>
      <dgm:t>
        <a:bodyPr/>
        <a:lstStyle/>
        <a:p>
          <a:r>
            <a:rPr lang="en-US" dirty="0" smtClean="0"/>
            <a:t>Class III&amp;IV</a:t>
          </a:r>
          <a:endParaRPr lang="en-US" dirty="0"/>
        </a:p>
      </dgm:t>
    </dgm:pt>
    <dgm:pt modelId="{21D25D89-13F8-4A94-B99F-4F5276A9C454}" type="parTrans" cxnId="{E15598AF-55AC-4E8D-A03C-FE19DABFCEF0}">
      <dgm:prSet/>
      <dgm:spPr/>
      <dgm:t>
        <a:bodyPr/>
        <a:lstStyle/>
        <a:p>
          <a:endParaRPr lang="en-US"/>
        </a:p>
      </dgm:t>
    </dgm:pt>
    <dgm:pt modelId="{612BB42C-62A0-4353-BEBC-9F99EDB5E541}" type="sibTrans" cxnId="{E15598AF-55AC-4E8D-A03C-FE19DABFCEF0}">
      <dgm:prSet/>
      <dgm:spPr/>
      <dgm:t>
        <a:bodyPr/>
        <a:lstStyle/>
        <a:p>
          <a:endParaRPr lang="en-US"/>
        </a:p>
      </dgm:t>
    </dgm:pt>
    <dgm:pt modelId="{2C200DA1-9F01-4EF8-AEB9-6919A2F512C2}">
      <dgm:prSet phldrT="[Text]"/>
      <dgm:spPr/>
      <dgm:t>
        <a:bodyPr/>
        <a:lstStyle/>
        <a:p>
          <a:r>
            <a:rPr lang="en-US" dirty="0" smtClean="0"/>
            <a:t>Bad filling</a:t>
          </a:r>
          <a:endParaRPr lang="en-US" dirty="0"/>
        </a:p>
      </dgm:t>
    </dgm:pt>
    <dgm:pt modelId="{1F8AD306-3394-4165-A7DB-59161DE6C54E}" type="parTrans" cxnId="{289428DD-A42C-4F3E-B66B-2B762F410BAA}">
      <dgm:prSet/>
      <dgm:spPr/>
      <dgm:t>
        <a:bodyPr/>
        <a:lstStyle/>
        <a:p>
          <a:endParaRPr lang="en-US"/>
        </a:p>
      </dgm:t>
    </dgm:pt>
    <dgm:pt modelId="{F2B1802F-79EF-42F2-85EB-7E1D08F903AD}" type="sibTrans" cxnId="{289428DD-A42C-4F3E-B66B-2B762F410BAA}">
      <dgm:prSet/>
      <dgm:spPr/>
      <dgm:t>
        <a:bodyPr/>
        <a:lstStyle/>
        <a:p>
          <a:endParaRPr lang="en-US"/>
        </a:p>
      </dgm:t>
    </dgm:pt>
    <dgm:pt modelId="{741ADE58-1069-4168-8CD7-F666E1F28271}">
      <dgm:prSet phldrT="[Text]"/>
      <dgm:spPr/>
      <dgm:t>
        <a:bodyPr/>
        <a:lstStyle/>
        <a:p>
          <a:r>
            <a:rPr lang="en-US" dirty="0" smtClean="0"/>
            <a:t>Layering esthetic filling</a:t>
          </a:r>
          <a:endParaRPr lang="en-US" dirty="0"/>
        </a:p>
      </dgm:t>
    </dgm:pt>
    <dgm:pt modelId="{DF0E018C-4D26-43C3-B9D1-8815241209B0}" type="parTrans" cxnId="{823C1B17-26F4-4DD1-9B00-EDE67DECBEEE}">
      <dgm:prSet/>
      <dgm:spPr/>
      <dgm:t>
        <a:bodyPr/>
        <a:lstStyle/>
        <a:p>
          <a:endParaRPr lang="en-US"/>
        </a:p>
      </dgm:t>
    </dgm:pt>
    <dgm:pt modelId="{7B8C8B29-635E-460A-8090-70482791602A}" type="sibTrans" cxnId="{823C1B17-26F4-4DD1-9B00-EDE67DECBEEE}">
      <dgm:prSet/>
      <dgm:spPr/>
      <dgm:t>
        <a:bodyPr/>
        <a:lstStyle/>
        <a:p>
          <a:endParaRPr lang="en-US"/>
        </a:p>
      </dgm:t>
    </dgm:pt>
    <dgm:pt modelId="{BE06256E-B320-49F6-BEBB-4D529837B2E7}" type="pres">
      <dgm:prSet presAssocID="{F6CFFDE5-CA4A-42E8-BE7F-A400DF7CFA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75B6A0-537B-4B8B-AD66-7D0705C1B9BA}" type="pres">
      <dgm:prSet presAssocID="{9F706E65-F4E3-40ED-AD9A-0F50B29F25E2}" presName="compNode" presStyleCnt="0"/>
      <dgm:spPr/>
    </dgm:pt>
    <dgm:pt modelId="{0E3F05A8-3389-4DAB-BE57-E52868163D8A}" type="pres">
      <dgm:prSet presAssocID="{9F706E65-F4E3-40ED-AD9A-0F50B29F25E2}" presName="pictRect" presStyleLbl="node1" presStyleIdx="0" presStyleCnt="4" custScaleX="123423" custScaleY="123793" custLinFactNeighborX="-71322" custLinFactNeighborY="399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DAB5265-0333-4717-8EC7-A140B8A8893F}" type="pres">
      <dgm:prSet presAssocID="{9F706E65-F4E3-40ED-AD9A-0F50B29F25E2}" presName="textRect" presStyleLbl="revTx" presStyleIdx="0" presStyleCnt="4" custLinFactNeighborX="-75878" custLinFactNeighborY="849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08030-1924-40C5-8655-30ADE399B6B3}" type="pres">
      <dgm:prSet presAssocID="{22F7BB24-CD97-45D6-A412-5AAE50B3BB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0F5F496-4F9D-4A71-9F21-9757FEC1C6CA}" type="pres">
      <dgm:prSet presAssocID="{860AA481-B11D-4AA3-B106-37DFCDBBD9A3}" presName="compNode" presStyleCnt="0"/>
      <dgm:spPr/>
    </dgm:pt>
    <dgm:pt modelId="{842C3C72-3A27-47EC-A9C5-5914989E7570}" type="pres">
      <dgm:prSet presAssocID="{860AA481-B11D-4AA3-B106-37DFCDBBD9A3}" presName="pictRect" presStyleLbl="node1" presStyleIdx="1" presStyleCnt="4" custScaleX="174787" custScaleY="245770" custLinFactNeighborX="99172" custLinFactNeighborY="-404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001408F-8D65-4823-99B3-730FDB826F91}" type="pres">
      <dgm:prSet presAssocID="{860AA481-B11D-4AA3-B106-37DFCDBBD9A3}" presName="textRect" presStyleLbl="revTx" presStyleIdx="1" presStyleCnt="4" custLinFactX="4549" custLinFactNeighborX="100000" custLinFactNeighborY="744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1C3F4-77F0-42C7-AC41-B51012DEB484}" type="pres">
      <dgm:prSet presAssocID="{612BB42C-62A0-4353-BEBC-9F99EDB5E5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E10D8D-DDB5-430E-A13E-7501A9F1E100}" type="pres">
      <dgm:prSet presAssocID="{2C200DA1-9F01-4EF8-AEB9-6919A2F512C2}" presName="compNode" presStyleCnt="0"/>
      <dgm:spPr/>
    </dgm:pt>
    <dgm:pt modelId="{5A637C46-25B8-464E-A8D5-3299B6A9BD21}" type="pres">
      <dgm:prSet presAssocID="{2C200DA1-9F01-4EF8-AEB9-6919A2F512C2}" presName="pictRect" presStyleLbl="node1" presStyleIdx="2" presStyleCnt="4" custScaleX="242901" custScaleY="24591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D415A1B-B6F3-4D1F-B0CA-3C315F37126F}" type="pres">
      <dgm:prSet presAssocID="{2C200DA1-9F01-4EF8-AEB9-6919A2F512C2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5F8A1-E4B6-4CDA-A809-E082AD1CC274}" type="pres">
      <dgm:prSet presAssocID="{F2B1802F-79EF-42F2-85EB-7E1D08F9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A582CB5-09BA-4D8E-BAA3-B9CEB54E8367}" type="pres">
      <dgm:prSet presAssocID="{741ADE58-1069-4168-8CD7-F666E1F28271}" presName="compNode" presStyleCnt="0"/>
      <dgm:spPr/>
    </dgm:pt>
    <dgm:pt modelId="{7D12AEEE-71EA-4E00-ACEC-F531794A6D5E}" type="pres">
      <dgm:prSet presAssocID="{741ADE58-1069-4168-8CD7-F666E1F28271}" presName="pictRect" presStyleLbl="node1" presStyleIdx="3" presStyleCnt="4" custScaleX="280222" custScaleY="237493" custLinFactNeighborX="1405" custLinFactNeighborY="-1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DBFF047-C313-4FCE-9206-D65C4182322B}" type="pres">
      <dgm:prSet presAssocID="{741ADE58-1069-4168-8CD7-F666E1F28271}" presName="textRect" presStyleLbl="revTx" presStyleIdx="3" presStyleCnt="4" custLinFactY="848" custLinFactNeighborX="2055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9E3E9B-C0F3-416E-ABB0-FC3F4AE276FB}" type="presOf" srcId="{22F7BB24-CD97-45D6-A412-5AAE50B3BB02}" destId="{A0408030-1924-40C5-8655-30ADE399B6B3}" srcOrd="0" destOrd="0" presId="urn:microsoft.com/office/officeart/2005/8/layout/pList1"/>
    <dgm:cxn modelId="{5A5AB3B4-5E32-4676-822C-214B569DDD0D}" type="presOf" srcId="{F6CFFDE5-CA4A-42E8-BE7F-A400DF7CFAE2}" destId="{BE06256E-B320-49F6-BEBB-4D529837B2E7}" srcOrd="0" destOrd="0" presId="urn:microsoft.com/office/officeart/2005/8/layout/pList1"/>
    <dgm:cxn modelId="{0078ED1C-BFAF-416C-99C7-57B460983BFC}" type="presOf" srcId="{2C200DA1-9F01-4EF8-AEB9-6919A2F512C2}" destId="{7D415A1B-B6F3-4D1F-B0CA-3C315F37126F}" srcOrd="0" destOrd="0" presId="urn:microsoft.com/office/officeart/2005/8/layout/pList1"/>
    <dgm:cxn modelId="{E7967350-1B3D-4C5D-838E-AEDB5FEAB27D}" type="presOf" srcId="{9F706E65-F4E3-40ED-AD9A-0F50B29F25E2}" destId="{5DAB5265-0333-4717-8EC7-A140B8A8893F}" srcOrd="0" destOrd="0" presId="urn:microsoft.com/office/officeart/2005/8/layout/pList1"/>
    <dgm:cxn modelId="{B5B43B29-E392-477F-A87E-8A8BE6F7ADAF}" type="presOf" srcId="{860AA481-B11D-4AA3-B106-37DFCDBBD9A3}" destId="{E001408F-8D65-4823-99B3-730FDB826F91}" srcOrd="0" destOrd="0" presId="urn:microsoft.com/office/officeart/2005/8/layout/pList1"/>
    <dgm:cxn modelId="{6869B205-78AC-446C-B61E-859B657649CC}" srcId="{F6CFFDE5-CA4A-42E8-BE7F-A400DF7CFAE2}" destId="{9F706E65-F4E3-40ED-AD9A-0F50B29F25E2}" srcOrd="0" destOrd="0" parTransId="{7FF751C4-EF5D-4C8A-B312-239232A68BFC}" sibTransId="{22F7BB24-CD97-45D6-A412-5AAE50B3BB02}"/>
    <dgm:cxn modelId="{823C1B17-26F4-4DD1-9B00-EDE67DECBEEE}" srcId="{F6CFFDE5-CA4A-42E8-BE7F-A400DF7CFAE2}" destId="{741ADE58-1069-4168-8CD7-F666E1F28271}" srcOrd="3" destOrd="0" parTransId="{DF0E018C-4D26-43C3-B9D1-8815241209B0}" sibTransId="{7B8C8B29-635E-460A-8090-70482791602A}"/>
    <dgm:cxn modelId="{DE7CA00F-27EA-41DC-BA6F-5DF37B70DEA9}" type="presOf" srcId="{F2B1802F-79EF-42F2-85EB-7E1D08F903AD}" destId="{CAB5F8A1-E4B6-4CDA-A809-E082AD1CC274}" srcOrd="0" destOrd="0" presId="urn:microsoft.com/office/officeart/2005/8/layout/pList1"/>
    <dgm:cxn modelId="{289428DD-A42C-4F3E-B66B-2B762F410BAA}" srcId="{F6CFFDE5-CA4A-42E8-BE7F-A400DF7CFAE2}" destId="{2C200DA1-9F01-4EF8-AEB9-6919A2F512C2}" srcOrd="2" destOrd="0" parTransId="{1F8AD306-3394-4165-A7DB-59161DE6C54E}" sibTransId="{F2B1802F-79EF-42F2-85EB-7E1D08F903AD}"/>
    <dgm:cxn modelId="{CAE464A9-F410-4A44-922C-0A42461030AD}" type="presOf" srcId="{612BB42C-62A0-4353-BEBC-9F99EDB5E541}" destId="{2B51C3F4-77F0-42C7-AC41-B51012DEB484}" srcOrd="0" destOrd="0" presId="urn:microsoft.com/office/officeart/2005/8/layout/pList1"/>
    <dgm:cxn modelId="{9252F256-274E-45D3-AD6F-B1075C48AE66}" type="presOf" srcId="{741ADE58-1069-4168-8CD7-F666E1F28271}" destId="{9DBFF047-C313-4FCE-9206-D65C4182322B}" srcOrd="0" destOrd="0" presId="urn:microsoft.com/office/officeart/2005/8/layout/pList1"/>
    <dgm:cxn modelId="{E15598AF-55AC-4E8D-A03C-FE19DABFCEF0}" srcId="{F6CFFDE5-CA4A-42E8-BE7F-A400DF7CFAE2}" destId="{860AA481-B11D-4AA3-B106-37DFCDBBD9A3}" srcOrd="1" destOrd="0" parTransId="{21D25D89-13F8-4A94-B99F-4F5276A9C454}" sibTransId="{612BB42C-62A0-4353-BEBC-9F99EDB5E541}"/>
    <dgm:cxn modelId="{E26DD74A-5C46-4ECE-95D9-A4F703333614}" type="presParOf" srcId="{BE06256E-B320-49F6-BEBB-4D529837B2E7}" destId="{9B75B6A0-537B-4B8B-AD66-7D0705C1B9BA}" srcOrd="0" destOrd="0" presId="urn:microsoft.com/office/officeart/2005/8/layout/pList1"/>
    <dgm:cxn modelId="{64D65653-D561-46C2-921F-7BC019BD1F40}" type="presParOf" srcId="{9B75B6A0-537B-4B8B-AD66-7D0705C1B9BA}" destId="{0E3F05A8-3389-4DAB-BE57-E52868163D8A}" srcOrd="0" destOrd="0" presId="urn:microsoft.com/office/officeart/2005/8/layout/pList1"/>
    <dgm:cxn modelId="{1AD1B8E4-9941-4BB8-B936-00921632C78A}" type="presParOf" srcId="{9B75B6A0-537B-4B8B-AD66-7D0705C1B9BA}" destId="{5DAB5265-0333-4717-8EC7-A140B8A8893F}" srcOrd="1" destOrd="0" presId="urn:microsoft.com/office/officeart/2005/8/layout/pList1"/>
    <dgm:cxn modelId="{ACCD7CB9-CF9D-47AC-BD54-31FDE01EC114}" type="presParOf" srcId="{BE06256E-B320-49F6-BEBB-4D529837B2E7}" destId="{A0408030-1924-40C5-8655-30ADE399B6B3}" srcOrd="1" destOrd="0" presId="urn:microsoft.com/office/officeart/2005/8/layout/pList1"/>
    <dgm:cxn modelId="{45D5912B-9C6C-43DA-A910-58057DAE365F}" type="presParOf" srcId="{BE06256E-B320-49F6-BEBB-4D529837B2E7}" destId="{20F5F496-4F9D-4A71-9F21-9757FEC1C6CA}" srcOrd="2" destOrd="0" presId="urn:microsoft.com/office/officeart/2005/8/layout/pList1"/>
    <dgm:cxn modelId="{A6CC7666-2E0A-4C6B-AF67-A4AA6C4A89C2}" type="presParOf" srcId="{20F5F496-4F9D-4A71-9F21-9757FEC1C6CA}" destId="{842C3C72-3A27-47EC-A9C5-5914989E7570}" srcOrd="0" destOrd="0" presId="urn:microsoft.com/office/officeart/2005/8/layout/pList1"/>
    <dgm:cxn modelId="{392B7135-AF5A-4071-AA68-3937213E8B07}" type="presParOf" srcId="{20F5F496-4F9D-4A71-9F21-9757FEC1C6CA}" destId="{E001408F-8D65-4823-99B3-730FDB826F91}" srcOrd="1" destOrd="0" presId="urn:microsoft.com/office/officeart/2005/8/layout/pList1"/>
    <dgm:cxn modelId="{18E340FF-2A66-4098-BB32-DD0AC920A395}" type="presParOf" srcId="{BE06256E-B320-49F6-BEBB-4D529837B2E7}" destId="{2B51C3F4-77F0-42C7-AC41-B51012DEB484}" srcOrd="3" destOrd="0" presId="urn:microsoft.com/office/officeart/2005/8/layout/pList1"/>
    <dgm:cxn modelId="{72793533-A9F3-49F9-85E9-2D3CF00C7798}" type="presParOf" srcId="{BE06256E-B320-49F6-BEBB-4D529837B2E7}" destId="{AAE10D8D-DDB5-430E-A13E-7501A9F1E100}" srcOrd="4" destOrd="0" presId="urn:microsoft.com/office/officeart/2005/8/layout/pList1"/>
    <dgm:cxn modelId="{F14A5289-1CE6-4C06-8AB4-8E227A810595}" type="presParOf" srcId="{AAE10D8D-DDB5-430E-A13E-7501A9F1E100}" destId="{5A637C46-25B8-464E-A8D5-3299B6A9BD21}" srcOrd="0" destOrd="0" presId="urn:microsoft.com/office/officeart/2005/8/layout/pList1"/>
    <dgm:cxn modelId="{FEAB6BAE-A2E8-4449-9AE1-D7C386BF7C12}" type="presParOf" srcId="{AAE10D8D-DDB5-430E-A13E-7501A9F1E100}" destId="{7D415A1B-B6F3-4D1F-B0CA-3C315F37126F}" srcOrd="1" destOrd="0" presId="urn:microsoft.com/office/officeart/2005/8/layout/pList1"/>
    <dgm:cxn modelId="{510139E8-C7A2-4B7B-8FF7-9399B6B20899}" type="presParOf" srcId="{BE06256E-B320-49F6-BEBB-4D529837B2E7}" destId="{CAB5F8A1-E4B6-4CDA-A809-E082AD1CC274}" srcOrd="5" destOrd="0" presId="urn:microsoft.com/office/officeart/2005/8/layout/pList1"/>
    <dgm:cxn modelId="{3F3C6689-11A0-4DB4-8C42-830E5A871C72}" type="presParOf" srcId="{BE06256E-B320-49F6-BEBB-4D529837B2E7}" destId="{5A582CB5-09BA-4D8E-BAA3-B9CEB54E8367}" srcOrd="6" destOrd="0" presId="urn:microsoft.com/office/officeart/2005/8/layout/pList1"/>
    <dgm:cxn modelId="{F3409742-F647-4116-B2F9-DE80C66ACEC9}" type="presParOf" srcId="{5A582CB5-09BA-4D8E-BAA3-B9CEB54E8367}" destId="{7D12AEEE-71EA-4E00-ACEC-F531794A6D5E}" srcOrd="0" destOrd="0" presId="urn:microsoft.com/office/officeart/2005/8/layout/pList1"/>
    <dgm:cxn modelId="{4667B0D4-0DCE-4AAB-A41A-F0801389672F}" type="presParOf" srcId="{5A582CB5-09BA-4D8E-BAA3-B9CEB54E8367}" destId="{9DBFF047-C313-4FCE-9206-D65C4182322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E9B111-D07F-45F2-9F38-64F6946B2A7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A1E20B-C297-4AB8-84D6-2FB7F82FA6D7}">
      <dgm:prSet phldrT="[Text]"/>
      <dgm:spPr/>
      <dgm:t>
        <a:bodyPr/>
        <a:lstStyle/>
        <a:p>
          <a:r>
            <a:rPr lang="en-US" dirty="0" smtClean="0"/>
            <a:t>Isolated cusp</a:t>
          </a:r>
          <a:endParaRPr lang="en-US" dirty="0"/>
        </a:p>
      </dgm:t>
    </dgm:pt>
    <dgm:pt modelId="{AF4C1B7E-CA6E-44EC-90A7-DB736BAB49CC}" type="parTrans" cxnId="{0E1A55E2-B8DE-485F-BA69-706F2BBAC85F}">
      <dgm:prSet/>
      <dgm:spPr/>
      <dgm:t>
        <a:bodyPr/>
        <a:lstStyle/>
        <a:p>
          <a:endParaRPr lang="en-US"/>
        </a:p>
      </dgm:t>
    </dgm:pt>
    <dgm:pt modelId="{EF1F1AFE-6F24-48B0-A812-16AC689B06EC}" type="sibTrans" cxnId="{0E1A55E2-B8DE-485F-BA69-706F2BBAC85F}">
      <dgm:prSet/>
      <dgm:spPr/>
      <dgm:t>
        <a:bodyPr/>
        <a:lstStyle/>
        <a:p>
          <a:endParaRPr lang="en-US"/>
        </a:p>
      </dgm:t>
    </dgm:pt>
    <dgm:pt modelId="{820D7C70-E694-4CA8-819A-B317DBED1EAB}">
      <dgm:prSet phldrT="[Text]"/>
      <dgm:spPr/>
      <dgm:t>
        <a:bodyPr/>
        <a:lstStyle/>
        <a:p>
          <a:r>
            <a:rPr lang="en-US" dirty="0" smtClean="0"/>
            <a:t>Axial caries more than half distance </a:t>
          </a:r>
          <a:r>
            <a:rPr lang="en-US" dirty="0" err="1" smtClean="0"/>
            <a:t>occ.cervical</a:t>
          </a:r>
          <a:endParaRPr lang="en-US" dirty="0"/>
        </a:p>
      </dgm:t>
    </dgm:pt>
    <dgm:pt modelId="{8EF9FE5C-302D-4310-B694-58E644BE7B73}" type="parTrans" cxnId="{F75E28BB-C957-462D-8C34-9DBA8917AA0B}">
      <dgm:prSet/>
      <dgm:spPr/>
      <dgm:t>
        <a:bodyPr/>
        <a:lstStyle/>
        <a:p>
          <a:endParaRPr lang="en-US"/>
        </a:p>
      </dgm:t>
    </dgm:pt>
    <dgm:pt modelId="{2323141C-49F1-4F0A-9AD7-02AAC7563D41}" type="sibTrans" cxnId="{F75E28BB-C957-462D-8C34-9DBA8917AA0B}">
      <dgm:prSet/>
      <dgm:spPr/>
      <dgm:t>
        <a:bodyPr/>
        <a:lstStyle/>
        <a:p>
          <a:endParaRPr lang="en-US"/>
        </a:p>
      </dgm:t>
    </dgm:pt>
    <dgm:pt modelId="{7FC7F3F5-31DD-4A56-8188-BE4A1B7EDA7D}">
      <dgm:prSet phldrT="[Text]"/>
      <dgm:spPr/>
      <dgm:t>
        <a:bodyPr/>
        <a:lstStyle/>
        <a:p>
          <a:r>
            <a:rPr lang="en-US" dirty="0" smtClean="0"/>
            <a:t>Conservative cavity</a:t>
          </a:r>
          <a:endParaRPr lang="en-US" dirty="0"/>
        </a:p>
      </dgm:t>
    </dgm:pt>
    <dgm:pt modelId="{0F2583C3-4934-4774-A4B5-BD1B12ADED40}" type="parTrans" cxnId="{AA488087-8EC5-4C81-9B1E-D713F3EB31AD}">
      <dgm:prSet/>
      <dgm:spPr/>
      <dgm:t>
        <a:bodyPr/>
        <a:lstStyle/>
        <a:p>
          <a:endParaRPr lang="en-US"/>
        </a:p>
      </dgm:t>
    </dgm:pt>
    <dgm:pt modelId="{001BEC2F-13D7-40AB-BEEA-9FA8AA7AED38}" type="sibTrans" cxnId="{AA488087-8EC5-4C81-9B1E-D713F3EB31AD}">
      <dgm:prSet/>
      <dgm:spPr/>
      <dgm:t>
        <a:bodyPr/>
        <a:lstStyle/>
        <a:p>
          <a:endParaRPr lang="en-US"/>
        </a:p>
      </dgm:t>
    </dgm:pt>
    <dgm:pt modelId="{3B11F6E8-15B6-44DE-862D-DF0938AACD5D}">
      <dgm:prSet phldrT="[Text]"/>
      <dgm:spPr/>
      <dgm:t>
        <a:bodyPr/>
        <a:lstStyle/>
        <a:p>
          <a:r>
            <a:rPr lang="en-US" dirty="0" smtClean="0"/>
            <a:t>B.li caries lesion more than half</a:t>
          </a:r>
          <a:endParaRPr lang="en-US" dirty="0"/>
        </a:p>
      </dgm:t>
    </dgm:pt>
    <dgm:pt modelId="{D23D2C41-F6D6-43F7-852E-5B4AA14EFB1F}" type="parTrans" cxnId="{622482A7-410D-4160-9A60-B33691142F96}">
      <dgm:prSet/>
      <dgm:spPr/>
      <dgm:t>
        <a:bodyPr/>
        <a:lstStyle/>
        <a:p>
          <a:endParaRPr lang="en-US"/>
        </a:p>
      </dgm:t>
    </dgm:pt>
    <dgm:pt modelId="{37A74ED8-486D-49ED-97DF-066DABA83FBB}" type="sibTrans" cxnId="{622482A7-410D-4160-9A60-B33691142F96}">
      <dgm:prSet/>
      <dgm:spPr/>
      <dgm:t>
        <a:bodyPr/>
        <a:lstStyle/>
        <a:p>
          <a:endParaRPr lang="en-US"/>
        </a:p>
      </dgm:t>
    </dgm:pt>
    <dgm:pt modelId="{DD8949A6-5AC3-419F-A284-E67FA66AED12}" type="pres">
      <dgm:prSet presAssocID="{E7E9B111-D07F-45F2-9F38-64F6946B2A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6BBB61-9DC4-4E83-A67F-208C3C8EEBE1}" type="pres">
      <dgm:prSet presAssocID="{D3A1E20B-C297-4AB8-84D6-2FB7F82FA6D7}" presName="compNode" presStyleCnt="0"/>
      <dgm:spPr/>
    </dgm:pt>
    <dgm:pt modelId="{15D6FD82-699D-4851-A61F-2C7F18B5C5DC}" type="pres">
      <dgm:prSet presAssocID="{D3A1E20B-C297-4AB8-84D6-2FB7F82FA6D7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D7A80E-1FF1-42EC-9191-EC3BDD873CA7}" type="pres">
      <dgm:prSet presAssocID="{D3A1E20B-C297-4AB8-84D6-2FB7F82FA6D7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1976C4-D5EB-479D-90CB-95585B44AFA4}" type="pres">
      <dgm:prSet presAssocID="{EF1F1AFE-6F24-48B0-A812-16AC689B06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4E7D956-9203-4D1D-A57B-A98BE43FD3FA}" type="pres">
      <dgm:prSet presAssocID="{820D7C70-E694-4CA8-819A-B317DBED1EAB}" presName="compNode" presStyleCnt="0"/>
      <dgm:spPr/>
    </dgm:pt>
    <dgm:pt modelId="{4E8A1C41-1526-4166-982C-60DE2DF093B8}" type="pres">
      <dgm:prSet presAssocID="{820D7C70-E694-4CA8-819A-B317DBED1EAB}" presName="pictRect" presStyleLbl="node1" presStyleIdx="1" presStyleCnt="4" custLinFactNeighborX="1405" custLinFactNeighborY="-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18C718-F016-43F9-AF74-08921F41FD40}" type="pres">
      <dgm:prSet presAssocID="{820D7C70-E694-4CA8-819A-B317DBED1EAB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4E609-235F-4E39-8C95-8C6576072237}" type="pres">
      <dgm:prSet presAssocID="{2323141C-49F1-4F0A-9AD7-02AAC7563D4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1206840-0C0F-4B41-879D-60E8CDCBD561}" type="pres">
      <dgm:prSet presAssocID="{7FC7F3F5-31DD-4A56-8188-BE4A1B7EDA7D}" presName="compNode" presStyleCnt="0"/>
      <dgm:spPr/>
    </dgm:pt>
    <dgm:pt modelId="{6E183A7E-CC42-4C6E-8D7E-B4E5A855C10A}" type="pres">
      <dgm:prSet presAssocID="{7FC7F3F5-31DD-4A56-8188-BE4A1B7EDA7D}" presName="pictRect" presStyleLbl="node1" presStyleIdx="2" presStyleCnt="4" custLinFactNeighborX="-194" custLinFactNeighborY="-2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A92EA28-7F80-4C13-A8B1-DEC474DEB531}" type="pres">
      <dgm:prSet presAssocID="{7FC7F3F5-31DD-4A56-8188-BE4A1B7EDA7D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8F142-DF24-423C-A9CE-3F19D8B0ABB6}" type="pres">
      <dgm:prSet presAssocID="{001BEC2F-13D7-40AB-BEEA-9FA8AA7AED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D7802A-0320-4ACF-B710-9FC6E12819AB}" type="pres">
      <dgm:prSet presAssocID="{3B11F6E8-15B6-44DE-862D-DF0938AACD5D}" presName="compNode" presStyleCnt="0"/>
      <dgm:spPr/>
    </dgm:pt>
    <dgm:pt modelId="{AFF7CA3F-65F3-4C60-806B-E252403D8F9E}" type="pres">
      <dgm:prSet presAssocID="{3B11F6E8-15B6-44DE-862D-DF0938AACD5D}" presName="pictRect" presStyleLbl="node1" presStyleIdx="3" presStyleCnt="4" custLinFactNeighborX="1405" custLinFactNeighborY="-1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7142F8-67D5-464A-8DEA-5F2E2079A28E}" type="pres">
      <dgm:prSet presAssocID="{3B11F6E8-15B6-44DE-862D-DF0938AACD5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F41318-6FA3-49D2-AABF-01C1DF3CF29A}" type="presOf" srcId="{820D7C70-E694-4CA8-819A-B317DBED1EAB}" destId="{B418C718-F016-43F9-AF74-08921F41FD40}" srcOrd="0" destOrd="0" presId="urn:microsoft.com/office/officeart/2005/8/layout/pList1"/>
    <dgm:cxn modelId="{ADA42072-903D-4FA0-BDA2-C603ED52C9E0}" type="presOf" srcId="{E7E9B111-D07F-45F2-9F38-64F6946B2A77}" destId="{DD8949A6-5AC3-419F-A284-E67FA66AED12}" srcOrd="0" destOrd="0" presId="urn:microsoft.com/office/officeart/2005/8/layout/pList1"/>
    <dgm:cxn modelId="{0E1A55E2-B8DE-485F-BA69-706F2BBAC85F}" srcId="{E7E9B111-D07F-45F2-9F38-64F6946B2A77}" destId="{D3A1E20B-C297-4AB8-84D6-2FB7F82FA6D7}" srcOrd="0" destOrd="0" parTransId="{AF4C1B7E-CA6E-44EC-90A7-DB736BAB49CC}" sibTransId="{EF1F1AFE-6F24-48B0-A812-16AC689B06EC}"/>
    <dgm:cxn modelId="{84EB2F51-7B70-44A5-9265-2B8C7A7012BD}" type="presOf" srcId="{2323141C-49F1-4F0A-9AD7-02AAC7563D41}" destId="{4184E609-235F-4E39-8C95-8C6576072237}" srcOrd="0" destOrd="0" presId="urn:microsoft.com/office/officeart/2005/8/layout/pList1"/>
    <dgm:cxn modelId="{FFC8F744-F4D7-4491-AD68-6815129E75C1}" type="presOf" srcId="{7FC7F3F5-31DD-4A56-8188-BE4A1B7EDA7D}" destId="{1A92EA28-7F80-4C13-A8B1-DEC474DEB531}" srcOrd="0" destOrd="0" presId="urn:microsoft.com/office/officeart/2005/8/layout/pList1"/>
    <dgm:cxn modelId="{CCCBC516-E908-4910-BF5B-BF40CFC8FB1F}" type="presOf" srcId="{3B11F6E8-15B6-44DE-862D-DF0938AACD5D}" destId="{DC7142F8-67D5-464A-8DEA-5F2E2079A28E}" srcOrd="0" destOrd="0" presId="urn:microsoft.com/office/officeart/2005/8/layout/pList1"/>
    <dgm:cxn modelId="{AA488087-8EC5-4C81-9B1E-D713F3EB31AD}" srcId="{E7E9B111-D07F-45F2-9F38-64F6946B2A77}" destId="{7FC7F3F5-31DD-4A56-8188-BE4A1B7EDA7D}" srcOrd="2" destOrd="0" parTransId="{0F2583C3-4934-4774-A4B5-BD1B12ADED40}" sibTransId="{001BEC2F-13D7-40AB-BEEA-9FA8AA7AED38}"/>
    <dgm:cxn modelId="{A5C77399-4ED5-459C-86D5-9D4970573263}" type="presOf" srcId="{EF1F1AFE-6F24-48B0-A812-16AC689B06EC}" destId="{0A1976C4-D5EB-479D-90CB-95585B44AFA4}" srcOrd="0" destOrd="0" presId="urn:microsoft.com/office/officeart/2005/8/layout/pList1"/>
    <dgm:cxn modelId="{DB8478A8-92FA-4C02-90A8-78B4F18A4F2C}" type="presOf" srcId="{D3A1E20B-C297-4AB8-84D6-2FB7F82FA6D7}" destId="{C5D7A80E-1FF1-42EC-9191-EC3BDD873CA7}" srcOrd="0" destOrd="0" presId="urn:microsoft.com/office/officeart/2005/8/layout/pList1"/>
    <dgm:cxn modelId="{622482A7-410D-4160-9A60-B33691142F96}" srcId="{E7E9B111-D07F-45F2-9F38-64F6946B2A77}" destId="{3B11F6E8-15B6-44DE-862D-DF0938AACD5D}" srcOrd="3" destOrd="0" parTransId="{D23D2C41-F6D6-43F7-852E-5B4AA14EFB1F}" sibTransId="{37A74ED8-486D-49ED-97DF-066DABA83FBB}"/>
    <dgm:cxn modelId="{F5E46237-3BAD-4C12-8CC9-DFFF80CCF096}" type="presOf" srcId="{001BEC2F-13D7-40AB-BEEA-9FA8AA7AED38}" destId="{4798F142-DF24-423C-A9CE-3F19D8B0ABB6}" srcOrd="0" destOrd="0" presId="urn:microsoft.com/office/officeart/2005/8/layout/pList1"/>
    <dgm:cxn modelId="{F75E28BB-C957-462D-8C34-9DBA8917AA0B}" srcId="{E7E9B111-D07F-45F2-9F38-64F6946B2A77}" destId="{820D7C70-E694-4CA8-819A-B317DBED1EAB}" srcOrd="1" destOrd="0" parTransId="{8EF9FE5C-302D-4310-B694-58E644BE7B73}" sibTransId="{2323141C-49F1-4F0A-9AD7-02AAC7563D41}"/>
    <dgm:cxn modelId="{29DB5AA7-647F-4FE5-AEA8-265B694F82E1}" type="presParOf" srcId="{DD8949A6-5AC3-419F-A284-E67FA66AED12}" destId="{726BBB61-9DC4-4E83-A67F-208C3C8EEBE1}" srcOrd="0" destOrd="0" presId="urn:microsoft.com/office/officeart/2005/8/layout/pList1"/>
    <dgm:cxn modelId="{910400B1-6E6D-4E66-B55E-2B47AB087538}" type="presParOf" srcId="{726BBB61-9DC4-4E83-A67F-208C3C8EEBE1}" destId="{15D6FD82-699D-4851-A61F-2C7F18B5C5DC}" srcOrd="0" destOrd="0" presId="urn:microsoft.com/office/officeart/2005/8/layout/pList1"/>
    <dgm:cxn modelId="{BD779D0B-A75C-41AE-A625-24AD296929C4}" type="presParOf" srcId="{726BBB61-9DC4-4E83-A67F-208C3C8EEBE1}" destId="{C5D7A80E-1FF1-42EC-9191-EC3BDD873CA7}" srcOrd="1" destOrd="0" presId="urn:microsoft.com/office/officeart/2005/8/layout/pList1"/>
    <dgm:cxn modelId="{ADBF5963-9827-4CAF-BF00-38AC6CF3BDFC}" type="presParOf" srcId="{DD8949A6-5AC3-419F-A284-E67FA66AED12}" destId="{0A1976C4-D5EB-479D-90CB-95585B44AFA4}" srcOrd="1" destOrd="0" presId="urn:microsoft.com/office/officeart/2005/8/layout/pList1"/>
    <dgm:cxn modelId="{6992A244-C3BD-4509-9530-F83DF2F122F4}" type="presParOf" srcId="{DD8949A6-5AC3-419F-A284-E67FA66AED12}" destId="{74E7D956-9203-4D1D-A57B-A98BE43FD3FA}" srcOrd="2" destOrd="0" presId="urn:microsoft.com/office/officeart/2005/8/layout/pList1"/>
    <dgm:cxn modelId="{1296FD98-DBBD-4D04-82E1-5ECAE8C9B696}" type="presParOf" srcId="{74E7D956-9203-4D1D-A57B-A98BE43FD3FA}" destId="{4E8A1C41-1526-4166-982C-60DE2DF093B8}" srcOrd="0" destOrd="0" presId="urn:microsoft.com/office/officeart/2005/8/layout/pList1"/>
    <dgm:cxn modelId="{695DC632-FFFE-4C9C-BFEB-F8B3242F25B8}" type="presParOf" srcId="{74E7D956-9203-4D1D-A57B-A98BE43FD3FA}" destId="{B418C718-F016-43F9-AF74-08921F41FD40}" srcOrd="1" destOrd="0" presId="urn:microsoft.com/office/officeart/2005/8/layout/pList1"/>
    <dgm:cxn modelId="{1FBB09C0-CC70-487D-82DD-BB3840A7EB65}" type="presParOf" srcId="{DD8949A6-5AC3-419F-A284-E67FA66AED12}" destId="{4184E609-235F-4E39-8C95-8C6576072237}" srcOrd="3" destOrd="0" presId="urn:microsoft.com/office/officeart/2005/8/layout/pList1"/>
    <dgm:cxn modelId="{68058593-6C43-49F0-A2C8-C406AE8BD6D2}" type="presParOf" srcId="{DD8949A6-5AC3-419F-A284-E67FA66AED12}" destId="{D1206840-0C0F-4B41-879D-60E8CDCBD561}" srcOrd="4" destOrd="0" presId="urn:microsoft.com/office/officeart/2005/8/layout/pList1"/>
    <dgm:cxn modelId="{4FA53E62-EC35-458C-9C17-07BED6793F9A}" type="presParOf" srcId="{D1206840-0C0F-4B41-879D-60E8CDCBD561}" destId="{6E183A7E-CC42-4C6E-8D7E-B4E5A855C10A}" srcOrd="0" destOrd="0" presId="urn:microsoft.com/office/officeart/2005/8/layout/pList1"/>
    <dgm:cxn modelId="{FC82AE01-ED07-41B5-A652-337952A00041}" type="presParOf" srcId="{D1206840-0C0F-4B41-879D-60E8CDCBD561}" destId="{1A92EA28-7F80-4C13-A8B1-DEC474DEB531}" srcOrd="1" destOrd="0" presId="urn:microsoft.com/office/officeart/2005/8/layout/pList1"/>
    <dgm:cxn modelId="{5E9236B9-048D-4F25-8714-6D9B96D31C6B}" type="presParOf" srcId="{DD8949A6-5AC3-419F-A284-E67FA66AED12}" destId="{4798F142-DF24-423C-A9CE-3F19D8B0ABB6}" srcOrd="5" destOrd="0" presId="urn:microsoft.com/office/officeart/2005/8/layout/pList1"/>
    <dgm:cxn modelId="{ED195B93-7E75-4114-8990-28779763E5A0}" type="presParOf" srcId="{DD8949A6-5AC3-419F-A284-E67FA66AED12}" destId="{ADD7802A-0320-4ACF-B710-9FC6E12819AB}" srcOrd="6" destOrd="0" presId="urn:microsoft.com/office/officeart/2005/8/layout/pList1"/>
    <dgm:cxn modelId="{9EC2AC27-9F2F-4B28-8635-B0B05EF84D9F}" type="presParOf" srcId="{ADD7802A-0320-4ACF-B710-9FC6E12819AB}" destId="{AFF7CA3F-65F3-4C60-806B-E252403D8F9E}" srcOrd="0" destOrd="0" presId="urn:microsoft.com/office/officeart/2005/8/layout/pList1"/>
    <dgm:cxn modelId="{91EF8FB8-7ED5-45D2-96A9-908ACE673E8B}" type="presParOf" srcId="{ADD7802A-0320-4ACF-B710-9FC6E12819AB}" destId="{DC7142F8-67D5-464A-8DEA-5F2E2079A28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A49621-8F81-4B6A-9681-CDE7040A3CC6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E31309-4E08-4383-89AA-DDE3604CD517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en-US" dirty="0"/>
        </a:p>
      </dgm:t>
    </dgm:pt>
    <dgm:pt modelId="{D3215F8B-5434-4C61-8010-40243E50C950}" type="parTrans" cxnId="{BCF1B437-DCFA-4261-9C73-7B1658DA293C}">
      <dgm:prSet/>
      <dgm:spPr/>
      <dgm:t>
        <a:bodyPr/>
        <a:lstStyle/>
        <a:p>
          <a:endParaRPr lang="en-US"/>
        </a:p>
      </dgm:t>
    </dgm:pt>
    <dgm:pt modelId="{FB93013D-AAEE-4C0F-924A-3801DB50F2A5}" type="sibTrans" cxnId="{BCF1B437-DCFA-4261-9C73-7B1658DA293C}">
      <dgm:prSet/>
      <dgm:spPr/>
      <dgm:t>
        <a:bodyPr/>
        <a:lstStyle/>
        <a:p>
          <a:endParaRPr lang="en-US"/>
        </a:p>
      </dgm:t>
    </dgm:pt>
    <dgm:pt modelId="{FE45EB07-6516-4FEA-9506-66F587A9C42D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9F3905A-8CEF-438C-97F8-E0B3121EDCAB}" type="parTrans" cxnId="{61871F3C-BDDA-467C-9F6F-4E009E0FD7C4}">
      <dgm:prSet/>
      <dgm:spPr/>
      <dgm:t>
        <a:bodyPr/>
        <a:lstStyle/>
        <a:p>
          <a:endParaRPr lang="en-US"/>
        </a:p>
      </dgm:t>
    </dgm:pt>
    <dgm:pt modelId="{5B097F13-367A-4C3A-8819-EA050277F167}" type="sibTrans" cxnId="{61871F3C-BDDA-467C-9F6F-4E009E0FD7C4}">
      <dgm:prSet/>
      <dgm:spPr/>
      <dgm:t>
        <a:bodyPr/>
        <a:lstStyle/>
        <a:p>
          <a:endParaRPr lang="en-US"/>
        </a:p>
      </dgm:t>
    </dgm:pt>
    <dgm:pt modelId="{5AEFA2F6-DB0D-4732-B7D4-4258CE57B891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2928F5B-BD68-40DE-825B-9144E8DCD321}" type="parTrans" cxnId="{6EA5D562-0744-4D6E-8905-79801351CDDB}">
      <dgm:prSet/>
      <dgm:spPr/>
      <dgm:t>
        <a:bodyPr/>
        <a:lstStyle/>
        <a:p>
          <a:endParaRPr lang="en-US"/>
        </a:p>
      </dgm:t>
    </dgm:pt>
    <dgm:pt modelId="{8ED6CEEB-0477-41F6-979E-05CC2E2EF58F}" type="sibTrans" cxnId="{6EA5D562-0744-4D6E-8905-79801351CDDB}">
      <dgm:prSet/>
      <dgm:spPr/>
      <dgm:t>
        <a:bodyPr/>
        <a:lstStyle/>
        <a:p>
          <a:endParaRPr lang="en-US"/>
        </a:p>
      </dgm:t>
    </dgm:pt>
    <dgm:pt modelId="{58EBDFEF-6E48-405A-B091-AE38022FB77A}">
      <dgm:prSet phldrT="[Text]" phldr="1"/>
      <dgm:spPr/>
      <dgm:t>
        <a:bodyPr/>
        <a:lstStyle/>
        <a:p>
          <a:endParaRPr lang="en-US"/>
        </a:p>
      </dgm:t>
    </dgm:pt>
    <dgm:pt modelId="{8BD83A78-6D15-45F5-9F53-26CB61184268}" type="parTrans" cxnId="{6201EA4E-12D7-476A-87F0-FFC3789982A1}">
      <dgm:prSet/>
      <dgm:spPr/>
      <dgm:t>
        <a:bodyPr/>
        <a:lstStyle/>
        <a:p>
          <a:endParaRPr lang="en-US"/>
        </a:p>
      </dgm:t>
    </dgm:pt>
    <dgm:pt modelId="{08E2C374-D3F6-4B6A-BA7F-B3D29BF165D3}" type="sibTrans" cxnId="{6201EA4E-12D7-476A-87F0-FFC3789982A1}">
      <dgm:prSet/>
      <dgm:spPr/>
      <dgm:t>
        <a:bodyPr/>
        <a:lstStyle/>
        <a:p>
          <a:endParaRPr lang="en-US"/>
        </a:p>
      </dgm:t>
    </dgm:pt>
    <dgm:pt modelId="{3C660FBF-28AF-4F52-87A8-F87FD586DAFB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95E116E-507A-41B0-8593-C79DC53141A8}" type="parTrans" cxnId="{7A87AFFA-5C27-41FA-8FB4-5EA3548D57EF}">
      <dgm:prSet/>
      <dgm:spPr/>
      <dgm:t>
        <a:bodyPr/>
        <a:lstStyle/>
        <a:p>
          <a:endParaRPr lang="en-US"/>
        </a:p>
      </dgm:t>
    </dgm:pt>
    <dgm:pt modelId="{898ECB9B-17B3-40D9-9960-A7114461AE0C}" type="sibTrans" cxnId="{7A87AFFA-5C27-41FA-8FB4-5EA3548D57EF}">
      <dgm:prSet/>
      <dgm:spPr/>
      <dgm:t>
        <a:bodyPr/>
        <a:lstStyle/>
        <a:p>
          <a:endParaRPr lang="en-US"/>
        </a:p>
      </dgm:t>
    </dgm:pt>
    <dgm:pt modelId="{9BB975E3-49DC-4DDF-81F9-82496063B8EE}" type="pres">
      <dgm:prSet presAssocID="{C6A49621-8F81-4B6A-9681-CDE7040A3C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6EC6CF-758D-48EE-B680-DF2F2B9A6661}" type="pres">
      <dgm:prSet presAssocID="{0BE31309-4E08-4383-89AA-DDE3604CD517}" presName="node" presStyleLbl="node1" presStyleIdx="0" presStyleCnt="5" custScaleX="135901" custScaleY="137107" custRadScaleRad="116113" custRadScaleInc="-99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BD338D-3A14-444F-A55A-75E5535FF103}" type="pres">
      <dgm:prSet presAssocID="{FB93013D-AAEE-4C0F-924A-3801DB50F2A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839BA707-B430-49CA-BE89-6F72E8DB3877}" type="pres">
      <dgm:prSet presAssocID="{FB93013D-AAEE-4C0F-924A-3801DB50F2A5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358AE07-6006-4016-9269-0ECAC33F6B17}" type="pres">
      <dgm:prSet presAssocID="{FE45EB07-6516-4FEA-9506-66F587A9C42D}" presName="node" presStyleLbl="node1" presStyleIdx="1" presStyleCnt="5" custScaleX="148080" custScaleY="187942" custRadScaleRad="105771" custRadScaleInc="-30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4EF2D-5558-491B-AC37-47CE79B22CD9}" type="pres">
      <dgm:prSet presAssocID="{5B097F13-367A-4C3A-8819-EA050277F167}" presName="sibTrans" presStyleLbl="sibTrans2D1" presStyleIdx="1" presStyleCnt="5"/>
      <dgm:spPr/>
      <dgm:t>
        <a:bodyPr/>
        <a:lstStyle/>
        <a:p>
          <a:endParaRPr lang="en-US"/>
        </a:p>
      </dgm:t>
    </dgm:pt>
    <dgm:pt modelId="{31E2E69B-5FE3-4C7C-8EB6-7CC444CF5FD1}" type="pres">
      <dgm:prSet presAssocID="{5B097F13-367A-4C3A-8819-EA050277F167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97A5B4F-0A41-4DAE-B4B0-E6E4FCF9D0A9}" type="pres">
      <dgm:prSet presAssocID="{5AEFA2F6-DB0D-4732-B7D4-4258CE57B891}" presName="node" presStyleLbl="node1" presStyleIdx="2" presStyleCnt="5" custScaleX="139253" custScaleY="131278" custRadScaleRad="98880" custRadScaleInc="-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16924-8D9E-41D1-8C59-DB66CBE13719}" type="pres">
      <dgm:prSet presAssocID="{8ED6CEEB-0477-41F6-979E-05CC2E2EF58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A91C2A24-10DD-4964-B401-6AE16D1000C4}" type="pres">
      <dgm:prSet presAssocID="{8ED6CEEB-0477-41F6-979E-05CC2E2EF58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48E33B6-B3AD-4BDC-8EB0-0369CD98AB62}" type="pres">
      <dgm:prSet presAssocID="{58EBDFEF-6E48-405A-B091-AE38022FB7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B94DF-080B-41E7-A0CD-48CB91528A84}" type="pres">
      <dgm:prSet presAssocID="{08E2C374-D3F6-4B6A-BA7F-B3D29BF165D3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4534C2D-3D6D-4F8A-B84B-88A4C9ADD8BB}" type="pres">
      <dgm:prSet presAssocID="{08E2C374-D3F6-4B6A-BA7F-B3D29BF165D3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ECDC26C-501E-4E51-8018-99C0E8AE6690}" type="pres">
      <dgm:prSet presAssocID="{3C660FBF-28AF-4F52-87A8-F87FD586DAFB}" presName="node" presStyleLbl="node1" presStyleIdx="4" presStyleCnt="5" custScaleX="178595" custScaleY="162356" custRadScaleRad="84804" custRadScaleInc="-163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1D5BF-C97D-403A-9200-CFDBAF9370C8}" type="pres">
      <dgm:prSet presAssocID="{898ECB9B-17B3-40D9-9960-A7114461AE0C}" presName="sibTrans" presStyleLbl="sibTrans2D1" presStyleIdx="4" presStyleCnt="5"/>
      <dgm:spPr/>
      <dgm:t>
        <a:bodyPr/>
        <a:lstStyle/>
        <a:p>
          <a:endParaRPr lang="en-US"/>
        </a:p>
      </dgm:t>
    </dgm:pt>
    <dgm:pt modelId="{420FD5C3-821F-4F2B-A099-1BCAD196B3FD}" type="pres">
      <dgm:prSet presAssocID="{898ECB9B-17B3-40D9-9960-A7114461AE0C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BB3FE0C2-2E30-4A08-ABDD-268CEDC04947}" type="presOf" srcId="{C6A49621-8F81-4B6A-9681-CDE7040A3CC6}" destId="{9BB975E3-49DC-4DDF-81F9-82496063B8EE}" srcOrd="0" destOrd="0" presId="urn:microsoft.com/office/officeart/2005/8/layout/cycle2"/>
    <dgm:cxn modelId="{2974CC39-FEF0-40B9-A77A-F445BA84B3BC}" type="presOf" srcId="{5AEFA2F6-DB0D-4732-B7D4-4258CE57B891}" destId="{197A5B4F-0A41-4DAE-B4B0-E6E4FCF9D0A9}" srcOrd="0" destOrd="0" presId="urn:microsoft.com/office/officeart/2005/8/layout/cycle2"/>
    <dgm:cxn modelId="{61871F3C-BDDA-467C-9F6F-4E009E0FD7C4}" srcId="{C6A49621-8F81-4B6A-9681-CDE7040A3CC6}" destId="{FE45EB07-6516-4FEA-9506-66F587A9C42D}" srcOrd="1" destOrd="0" parTransId="{E9F3905A-8CEF-438C-97F8-E0B3121EDCAB}" sibTransId="{5B097F13-367A-4C3A-8819-EA050277F167}"/>
    <dgm:cxn modelId="{1C9A2023-853A-457B-8844-FAFCBE2A7E1A}" type="presOf" srcId="{5B097F13-367A-4C3A-8819-EA050277F167}" destId="{31E2E69B-5FE3-4C7C-8EB6-7CC444CF5FD1}" srcOrd="1" destOrd="0" presId="urn:microsoft.com/office/officeart/2005/8/layout/cycle2"/>
    <dgm:cxn modelId="{88063239-AD1E-4369-8C96-AEB17C546A03}" type="presOf" srcId="{898ECB9B-17B3-40D9-9960-A7114461AE0C}" destId="{8111D5BF-C97D-403A-9200-CFDBAF9370C8}" srcOrd="0" destOrd="0" presId="urn:microsoft.com/office/officeart/2005/8/layout/cycle2"/>
    <dgm:cxn modelId="{5D5E0329-B4BC-4223-9D69-7FC454B8DB68}" type="presOf" srcId="{FE45EB07-6516-4FEA-9506-66F587A9C42D}" destId="{6358AE07-6006-4016-9269-0ECAC33F6B17}" srcOrd="0" destOrd="0" presId="urn:microsoft.com/office/officeart/2005/8/layout/cycle2"/>
    <dgm:cxn modelId="{BCF1B437-DCFA-4261-9C73-7B1658DA293C}" srcId="{C6A49621-8F81-4B6A-9681-CDE7040A3CC6}" destId="{0BE31309-4E08-4383-89AA-DDE3604CD517}" srcOrd="0" destOrd="0" parTransId="{D3215F8B-5434-4C61-8010-40243E50C950}" sibTransId="{FB93013D-AAEE-4C0F-924A-3801DB50F2A5}"/>
    <dgm:cxn modelId="{2D053385-AE44-4C2F-A645-1F52820E3BAB}" type="presOf" srcId="{FB93013D-AAEE-4C0F-924A-3801DB50F2A5}" destId="{839BA707-B430-49CA-BE89-6F72E8DB3877}" srcOrd="1" destOrd="0" presId="urn:microsoft.com/office/officeart/2005/8/layout/cycle2"/>
    <dgm:cxn modelId="{E5A9F624-22EA-4F36-8741-8B08EB0CDA8D}" type="presOf" srcId="{08E2C374-D3F6-4B6A-BA7F-B3D29BF165D3}" destId="{F23B94DF-080B-41E7-A0CD-48CB91528A84}" srcOrd="0" destOrd="0" presId="urn:microsoft.com/office/officeart/2005/8/layout/cycle2"/>
    <dgm:cxn modelId="{6C92F6D8-9C9A-4FAB-87F2-C3344192C046}" type="presOf" srcId="{8ED6CEEB-0477-41F6-979E-05CC2E2EF58F}" destId="{24416924-8D9E-41D1-8C59-DB66CBE13719}" srcOrd="0" destOrd="0" presId="urn:microsoft.com/office/officeart/2005/8/layout/cycle2"/>
    <dgm:cxn modelId="{14BC3ACF-8656-43F6-A9A5-89F6CD97B72E}" type="presOf" srcId="{FB93013D-AAEE-4C0F-924A-3801DB50F2A5}" destId="{1CBD338D-3A14-444F-A55A-75E5535FF103}" srcOrd="0" destOrd="0" presId="urn:microsoft.com/office/officeart/2005/8/layout/cycle2"/>
    <dgm:cxn modelId="{FEFEE05D-C0E2-44B0-B63E-C8C698614213}" type="presOf" srcId="{8ED6CEEB-0477-41F6-979E-05CC2E2EF58F}" destId="{A91C2A24-10DD-4964-B401-6AE16D1000C4}" srcOrd="1" destOrd="0" presId="urn:microsoft.com/office/officeart/2005/8/layout/cycle2"/>
    <dgm:cxn modelId="{5A42C72A-61AB-4419-8AB7-40A5FABED9C7}" type="presOf" srcId="{3C660FBF-28AF-4F52-87A8-F87FD586DAFB}" destId="{8ECDC26C-501E-4E51-8018-99C0E8AE6690}" srcOrd="0" destOrd="0" presId="urn:microsoft.com/office/officeart/2005/8/layout/cycle2"/>
    <dgm:cxn modelId="{7A87AFFA-5C27-41FA-8FB4-5EA3548D57EF}" srcId="{C6A49621-8F81-4B6A-9681-CDE7040A3CC6}" destId="{3C660FBF-28AF-4F52-87A8-F87FD586DAFB}" srcOrd="4" destOrd="0" parTransId="{F95E116E-507A-41B0-8593-C79DC53141A8}" sibTransId="{898ECB9B-17B3-40D9-9960-A7114461AE0C}"/>
    <dgm:cxn modelId="{6201EA4E-12D7-476A-87F0-FFC3789982A1}" srcId="{C6A49621-8F81-4B6A-9681-CDE7040A3CC6}" destId="{58EBDFEF-6E48-405A-B091-AE38022FB77A}" srcOrd="3" destOrd="0" parTransId="{8BD83A78-6D15-45F5-9F53-26CB61184268}" sibTransId="{08E2C374-D3F6-4B6A-BA7F-B3D29BF165D3}"/>
    <dgm:cxn modelId="{6EA5D562-0744-4D6E-8905-79801351CDDB}" srcId="{C6A49621-8F81-4B6A-9681-CDE7040A3CC6}" destId="{5AEFA2F6-DB0D-4732-B7D4-4258CE57B891}" srcOrd="2" destOrd="0" parTransId="{12928F5B-BD68-40DE-825B-9144E8DCD321}" sibTransId="{8ED6CEEB-0477-41F6-979E-05CC2E2EF58F}"/>
    <dgm:cxn modelId="{851782A5-4EDC-4AEF-A138-8F9CA00A843C}" type="presOf" srcId="{08E2C374-D3F6-4B6A-BA7F-B3D29BF165D3}" destId="{74534C2D-3D6D-4F8A-B84B-88A4C9ADD8BB}" srcOrd="1" destOrd="0" presId="urn:microsoft.com/office/officeart/2005/8/layout/cycle2"/>
    <dgm:cxn modelId="{896CF464-4EC5-459E-AC7D-F040C2368F34}" type="presOf" srcId="{898ECB9B-17B3-40D9-9960-A7114461AE0C}" destId="{420FD5C3-821F-4F2B-A099-1BCAD196B3FD}" srcOrd="1" destOrd="0" presId="urn:microsoft.com/office/officeart/2005/8/layout/cycle2"/>
    <dgm:cxn modelId="{04A452D9-9B33-428A-87E7-6C3D2E11ECB0}" type="presOf" srcId="{58EBDFEF-6E48-405A-B091-AE38022FB77A}" destId="{F48E33B6-B3AD-4BDC-8EB0-0369CD98AB62}" srcOrd="0" destOrd="0" presId="urn:microsoft.com/office/officeart/2005/8/layout/cycle2"/>
    <dgm:cxn modelId="{965084CD-BC64-4A23-8507-403556FC818C}" type="presOf" srcId="{0BE31309-4E08-4383-89AA-DDE3604CD517}" destId="{E96EC6CF-758D-48EE-B680-DF2F2B9A6661}" srcOrd="0" destOrd="0" presId="urn:microsoft.com/office/officeart/2005/8/layout/cycle2"/>
    <dgm:cxn modelId="{0CB747BE-382C-489A-BFD1-481E4DAD871B}" type="presOf" srcId="{5B097F13-367A-4C3A-8819-EA050277F167}" destId="{8DC4EF2D-5558-491B-AC37-47CE79B22CD9}" srcOrd="0" destOrd="0" presId="urn:microsoft.com/office/officeart/2005/8/layout/cycle2"/>
    <dgm:cxn modelId="{F390B776-0369-4C0E-8C07-F4291420D0DB}" type="presParOf" srcId="{9BB975E3-49DC-4DDF-81F9-82496063B8EE}" destId="{E96EC6CF-758D-48EE-B680-DF2F2B9A6661}" srcOrd="0" destOrd="0" presId="urn:microsoft.com/office/officeart/2005/8/layout/cycle2"/>
    <dgm:cxn modelId="{49D8E35A-AEB6-4C1C-AF68-AA47C6B2064F}" type="presParOf" srcId="{9BB975E3-49DC-4DDF-81F9-82496063B8EE}" destId="{1CBD338D-3A14-444F-A55A-75E5535FF103}" srcOrd="1" destOrd="0" presId="urn:microsoft.com/office/officeart/2005/8/layout/cycle2"/>
    <dgm:cxn modelId="{7EA521ED-A27A-4108-B7B7-1B64B4F24419}" type="presParOf" srcId="{1CBD338D-3A14-444F-A55A-75E5535FF103}" destId="{839BA707-B430-49CA-BE89-6F72E8DB3877}" srcOrd="0" destOrd="0" presId="urn:microsoft.com/office/officeart/2005/8/layout/cycle2"/>
    <dgm:cxn modelId="{89BFB3F7-DA21-4482-BFC5-60516F7CB47D}" type="presParOf" srcId="{9BB975E3-49DC-4DDF-81F9-82496063B8EE}" destId="{6358AE07-6006-4016-9269-0ECAC33F6B17}" srcOrd="2" destOrd="0" presId="urn:microsoft.com/office/officeart/2005/8/layout/cycle2"/>
    <dgm:cxn modelId="{42EC22CC-3ABE-463B-89F4-612208934AE3}" type="presParOf" srcId="{9BB975E3-49DC-4DDF-81F9-82496063B8EE}" destId="{8DC4EF2D-5558-491B-AC37-47CE79B22CD9}" srcOrd="3" destOrd="0" presId="urn:microsoft.com/office/officeart/2005/8/layout/cycle2"/>
    <dgm:cxn modelId="{531D7D98-60B1-4876-BE95-918426C1AB3F}" type="presParOf" srcId="{8DC4EF2D-5558-491B-AC37-47CE79B22CD9}" destId="{31E2E69B-5FE3-4C7C-8EB6-7CC444CF5FD1}" srcOrd="0" destOrd="0" presId="urn:microsoft.com/office/officeart/2005/8/layout/cycle2"/>
    <dgm:cxn modelId="{533EFF99-0FDC-4EBA-BCB2-688502D811E0}" type="presParOf" srcId="{9BB975E3-49DC-4DDF-81F9-82496063B8EE}" destId="{197A5B4F-0A41-4DAE-B4B0-E6E4FCF9D0A9}" srcOrd="4" destOrd="0" presId="urn:microsoft.com/office/officeart/2005/8/layout/cycle2"/>
    <dgm:cxn modelId="{DED48970-21C5-4823-A357-FA082100A46B}" type="presParOf" srcId="{9BB975E3-49DC-4DDF-81F9-82496063B8EE}" destId="{24416924-8D9E-41D1-8C59-DB66CBE13719}" srcOrd="5" destOrd="0" presId="urn:microsoft.com/office/officeart/2005/8/layout/cycle2"/>
    <dgm:cxn modelId="{83356FAB-F6A4-4CD3-AC67-41BAD926E28E}" type="presParOf" srcId="{24416924-8D9E-41D1-8C59-DB66CBE13719}" destId="{A91C2A24-10DD-4964-B401-6AE16D1000C4}" srcOrd="0" destOrd="0" presId="urn:microsoft.com/office/officeart/2005/8/layout/cycle2"/>
    <dgm:cxn modelId="{4A054256-A156-4DD3-B3E2-63BF8C4101B6}" type="presParOf" srcId="{9BB975E3-49DC-4DDF-81F9-82496063B8EE}" destId="{F48E33B6-B3AD-4BDC-8EB0-0369CD98AB62}" srcOrd="6" destOrd="0" presId="urn:microsoft.com/office/officeart/2005/8/layout/cycle2"/>
    <dgm:cxn modelId="{7B81A87D-615C-4112-918C-27BE064458C3}" type="presParOf" srcId="{9BB975E3-49DC-4DDF-81F9-82496063B8EE}" destId="{F23B94DF-080B-41E7-A0CD-48CB91528A84}" srcOrd="7" destOrd="0" presId="urn:microsoft.com/office/officeart/2005/8/layout/cycle2"/>
    <dgm:cxn modelId="{0039CFC4-1E33-47E1-BA11-56ED708AF16C}" type="presParOf" srcId="{F23B94DF-080B-41E7-A0CD-48CB91528A84}" destId="{74534C2D-3D6D-4F8A-B84B-88A4C9ADD8BB}" srcOrd="0" destOrd="0" presId="urn:microsoft.com/office/officeart/2005/8/layout/cycle2"/>
    <dgm:cxn modelId="{0AD616C0-1829-4F4A-B945-BDE695FF81A0}" type="presParOf" srcId="{9BB975E3-49DC-4DDF-81F9-82496063B8EE}" destId="{8ECDC26C-501E-4E51-8018-99C0E8AE6690}" srcOrd="8" destOrd="0" presId="urn:microsoft.com/office/officeart/2005/8/layout/cycle2"/>
    <dgm:cxn modelId="{9E0AE80D-85EE-4390-99D1-7917CCE46F0D}" type="presParOf" srcId="{9BB975E3-49DC-4DDF-81F9-82496063B8EE}" destId="{8111D5BF-C97D-403A-9200-CFDBAF9370C8}" srcOrd="9" destOrd="0" presId="urn:microsoft.com/office/officeart/2005/8/layout/cycle2"/>
    <dgm:cxn modelId="{E069CF0C-9C5D-4AF1-8FA7-4171305AB4AE}" type="presParOf" srcId="{8111D5BF-C97D-403A-9200-CFDBAF9370C8}" destId="{420FD5C3-821F-4F2B-A099-1BCAD196B3F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52C0A8-877E-4C7F-803B-7FFE6D2148A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5B3317-5536-4DBF-83D2-DC548E789F4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2758B42-DA19-428E-B52D-B848AEB81578}" type="parTrans" cxnId="{39D37BBD-9267-429E-9F92-7E0ED1E34DCC}">
      <dgm:prSet/>
      <dgm:spPr/>
      <dgm:t>
        <a:bodyPr/>
        <a:lstStyle/>
        <a:p>
          <a:endParaRPr lang="en-US"/>
        </a:p>
      </dgm:t>
    </dgm:pt>
    <dgm:pt modelId="{6264B731-46DF-4707-B9B7-71E536D8E411}" type="sibTrans" cxnId="{39D37BBD-9267-429E-9F92-7E0ED1E34DCC}">
      <dgm:prSet/>
      <dgm:spPr/>
      <dgm:t>
        <a:bodyPr/>
        <a:lstStyle/>
        <a:p>
          <a:endParaRPr lang="en-US"/>
        </a:p>
      </dgm:t>
    </dgm:pt>
    <dgm:pt modelId="{CF3C04DB-938A-471C-A96F-6CAD65ADCD7C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D7B4863-EE6F-4086-951A-28477A42476B}" type="parTrans" cxnId="{FEC26672-6DA9-4E24-8746-5D2540959F00}">
      <dgm:prSet/>
      <dgm:spPr/>
      <dgm:t>
        <a:bodyPr/>
        <a:lstStyle/>
        <a:p>
          <a:endParaRPr lang="en-US"/>
        </a:p>
      </dgm:t>
    </dgm:pt>
    <dgm:pt modelId="{5F3ECBBD-95F6-4B54-9332-E2E1A10E622E}" type="sibTrans" cxnId="{FEC26672-6DA9-4E24-8746-5D2540959F00}">
      <dgm:prSet/>
      <dgm:spPr/>
      <dgm:t>
        <a:bodyPr/>
        <a:lstStyle/>
        <a:p>
          <a:endParaRPr lang="en-US"/>
        </a:p>
      </dgm:t>
    </dgm:pt>
    <dgm:pt modelId="{1946A120-7849-4176-891A-7D6E2EB938FB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E3D9B43-DEE0-43B0-A70A-265190983AE8}" type="parTrans" cxnId="{52C7E79C-5A19-41FF-9E54-047612B64B49}">
      <dgm:prSet/>
      <dgm:spPr/>
      <dgm:t>
        <a:bodyPr/>
        <a:lstStyle/>
        <a:p>
          <a:endParaRPr lang="en-US"/>
        </a:p>
      </dgm:t>
    </dgm:pt>
    <dgm:pt modelId="{179BBC64-549C-4CF2-A245-3C6B36AFFA3F}" type="sibTrans" cxnId="{52C7E79C-5A19-41FF-9E54-047612B64B49}">
      <dgm:prSet/>
      <dgm:spPr/>
      <dgm:t>
        <a:bodyPr/>
        <a:lstStyle/>
        <a:p>
          <a:endParaRPr lang="en-US"/>
        </a:p>
      </dgm:t>
    </dgm:pt>
    <dgm:pt modelId="{4B98D532-38BB-4128-88AA-1BF4AF0C2342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A8E0F9A-103D-485C-888D-42CF419DB51A}" type="parTrans" cxnId="{034C3039-36CD-43A2-9783-753D6D9FF066}">
      <dgm:prSet/>
      <dgm:spPr/>
      <dgm:t>
        <a:bodyPr/>
        <a:lstStyle/>
        <a:p>
          <a:endParaRPr lang="en-US"/>
        </a:p>
      </dgm:t>
    </dgm:pt>
    <dgm:pt modelId="{4B75FE12-0073-44A1-A732-ACC98931C387}" type="sibTrans" cxnId="{034C3039-36CD-43A2-9783-753D6D9FF066}">
      <dgm:prSet/>
      <dgm:spPr/>
      <dgm:t>
        <a:bodyPr/>
        <a:lstStyle/>
        <a:p>
          <a:endParaRPr lang="en-US"/>
        </a:p>
      </dgm:t>
    </dgm:pt>
    <dgm:pt modelId="{4238D769-8DAC-47FC-A59C-F5134B2ED69B}">
      <dgm:prSet phldrT="[Text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E467B1E-7048-4E1F-8A9C-75EED4EF4157}" type="parTrans" cxnId="{E6C357AD-ED7A-41F4-A258-42C936069E0F}">
      <dgm:prSet/>
      <dgm:spPr/>
      <dgm:t>
        <a:bodyPr/>
        <a:lstStyle/>
        <a:p>
          <a:endParaRPr lang="en-US"/>
        </a:p>
      </dgm:t>
    </dgm:pt>
    <dgm:pt modelId="{98A7BC9C-ADEE-465A-B451-A46BEAD6FE40}" type="sibTrans" cxnId="{E6C357AD-ED7A-41F4-A258-42C936069E0F}">
      <dgm:prSet/>
      <dgm:spPr/>
      <dgm:t>
        <a:bodyPr/>
        <a:lstStyle/>
        <a:p>
          <a:endParaRPr lang="en-US"/>
        </a:p>
      </dgm:t>
    </dgm:pt>
    <dgm:pt modelId="{DB58E79A-66EB-4159-BAAB-76E9804308EC}">
      <dgm:prSet/>
      <dgm:spPr/>
      <dgm:t>
        <a:bodyPr/>
        <a:lstStyle/>
        <a:p>
          <a:pPr rtl="0"/>
          <a:r>
            <a:rPr lang="en-US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rPr>
            <a:t>Dental Amalgam</a:t>
          </a:r>
          <a:endParaRPr lang="en-US" dirty="0">
            <a:ln w="19050">
              <a:solidFill>
                <a:srgbClr val="99CCFF"/>
              </a:solidFill>
              <a:round/>
              <a:headEnd/>
              <a:tailEnd/>
            </a:ln>
            <a:solidFill>
              <a:srgbClr val="0066CC"/>
            </a:solidFill>
            <a:effectLst>
              <a:outerShdw dist="35921" dir="2700000" algn="ctr" rotWithShape="0">
                <a:srgbClr val="990000"/>
              </a:outerShdw>
            </a:effectLst>
            <a:latin typeface="Impact"/>
          </a:endParaRPr>
        </a:p>
      </dgm:t>
    </dgm:pt>
    <dgm:pt modelId="{5AB57A2A-B716-4268-ABF8-B72EA8262A4A}" type="parTrans" cxnId="{41006761-0737-482E-A803-7E244E332EBD}">
      <dgm:prSet/>
      <dgm:spPr/>
      <dgm:t>
        <a:bodyPr/>
        <a:lstStyle/>
        <a:p>
          <a:endParaRPr lang="en-US"/>
        </a:p>
      </dgm:t>
    </dgm:pt>
    <dgm:pt modelId="{F72F560F-5079-451E-8431-BE65E7367584}" type="sibTrans" cxnId="{41006761-0737-482E-A803-7E244E332EBD}">
      <dgm:prSet/>
      <dgm:spPr/>
      <dgm:t>
        <a:bodyPr/>
        <a:lstStyle/>
        <a:p>
          <a:endParaRPr lang="en-US"/>
        </a:p>
      </dgm:t>
    </dgm:pt>
    <dgm:pt modelId="{ADD3F1C5-E876-4AE2-B02A-03080EA9145C}" type="pres">
      <dgm:prSet presAssocID="{D952C0A8-877E-4C7F-803B-7FFE6D2148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48534D-5636-4445-92A8-B0C1DF023A02}" type="pres">
      <dgm:prSet presAssocID="{B95B3317-5536-4DBF-83D2-DC548E789F42}" presName="node" presStyleLbl="node1" presStyleIdx="0" presStyleCnt="6" custScaleX="125799" custScaleY="181167" custRadScaleRad="100008" custRadScaleInc="-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291A2-760B-448F-BE2B-A990307C332F}" type="pres">
      <dgm:prSet presAssocID="{6264B731-46DF-4707-B9B7-71E536D8E411}" presName="sibTrans" presStyleLbl="sibTrans2D1" presStyleIdx="0" presStyleCnt="6"/>
      <dgm:spPr/>
      <dgm:t>
        <a:bodyPr/>
        <a:lstStyle/>
        <a:p>
          <a:endParaRPr lang="en-US"/>
        </a:p>
      </dgm:t>
    </dgm:pt>
    <dgm:pt modelId="{5700CC94-794E-45B1-8C3C-11400432043E}" type="pres">
      <dgm:prSet presAssocID="{6264B731-46DF-4707-B9B7-71E536D8E411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DEAF2E8-6D8A-4D89-941D-6D85E74D4010}" type="pres">
      <dgm:prSet presAssocID="{DB58E79A-66EB-4159-BAAB-76E9804308EC}" presName="node" presStyleLbl="node1" presStyleIdx="1" presStyleCnt="6" custScaleX="187494" custScaleY="115643" custRadScaleRad="169594" custRadScaleInc="10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1B106-16B5-4734-8CA5-BE9E044BF805}" type="pres">
      <dgm:prSet presAssocID="{F72F560F-5079-451E-8431-BE65E736758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526586DC-F1F9-4715-A85B-2E8C970A3429}" type="pres">
      <dgm:prSet presAssocID="{F72F560F-5079-451E-8431-BE65E736758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11A4E2F-7B65-4054-AAF8-63B7037C12DE}" type="pres">
      <dgm:prSet presAssocID="{CF3C04DB-938A-471C-A96F-6CAD65ADCD7C}" presName="node" presStyleLbl="node1" presStyleIdx="2" presStyleCnt="6" custScaleX="171556" custScaleY="123705" custRadScaleRad="186177" custRadScaleInc="3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918D4-639E-46EB-9E9A-EFF1D77D11DF}" type="pres">
      <dgm:prSet presAssocID="{5F3ECBBD-95F6-4B54-9332-E2E1A10E62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CEAA15C0-BEC8-432F-B286-7A8D36348A9D}" type="pres">
      <dgm:prSet presAssocID="{5F3ECBBD-95F6-4B54-9332-E2E1A10E62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95C5E60A-0766-4A8D-8E40-B5F93E7E4F25}" type="pres">
      <dgm:prSet presAssocID="{1946A120-7849-4176-891A-7D6E2EB938FB}" presName="node" presStyleLbl="node1" presStyleIdx="3" presStyleCnt="6" custRadScaleRad="129742" custRadScaleInc="5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D597E-1A5B-4C18-AD11-6A7FBBF67082}" type="pres">
      <dgm:prSet presAssocID="{179BBC64-549C-4CF2-A245-3C6B36AFFA3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D3793FD-06FF-4DE8-8527-CA8F7C4E2B8D}" type="pres">
      <dgm:prSet presAssocID="{179BBC64-549C-4CF2-A245-3C6B36AFFA3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9A6FC9C-F405-46F5-8F15-A7C77DAAFFB9}" type="pres">
      <dgm:prSet presAssocID="{4B98D532-38BB-4128-88AA-1BF4AF0C2342}" presName="node" presStyleLbl="node1" presStyleIdx="4" presStyleCnt="6" custScaleX="220660" custScaleY="196836" custRadScaleRad="196023" custRadScaleInc="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1D96F-279E-4AFA-8547-F2EB535B4A32}" type="pres">
      <dgm:prSet presAssocID="{4B75FE12-0073-44A1-A732-ACC98931C387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313F627-EA32-478D-9E1E-FA2449288B32}" type="pres">
      <dgm:prSet presAssocID="{4B75FE12-0073-44A1-A732-ACC98931C387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9675C317-478C-4C72-AC51-F9477151BA60}" type="pres">
      <dgm:prSet presAssocID="{4238D769-8DAC-47FC-A59C-F5134B2ED69B}" presName="node" presStyleLbl="node1" presStyleIdx="5" presStyleCnt="6" custScaleX="115948" custScaleY="115948" custRadScaleRad="182958" custRadScaleInc="-32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8C00D-8835-4D39-B937-AF5F7C3F43C6}" type="pres">
      <dgm:prSet presAssocID="{98A7BC9C-ADEE-465A-B451-A46BEAD6FE40}" presName="sibTrans" presStyleLbl="sibTrans2D1" presStyleIdx="5" presStyleCnt="6"/>
      <dgm:spPr/>
      <dgm:t>
        <a:bodyPr/>
        <a:lstStyle/>
        <a:p>
          <a:endParaRPr lang="en-US"/>
        </a:p>
      </dgm:t>
    </dgm:pt>
    <dgm:pt modelId="{41A9F56C-237D-41A6-B8B2-0CA368666D4D}" type="pres">
      <dgm:prSet presAssocID="{98A7BC9C-ADEE-465A-B451-A46BEAD6FE40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95FD03D4-9113-43E6-9860-1C69D70C3F44}" type="presOf" srcId="{179BBC64-549C-4CF2-A245-3C6B36AFFA3F}" destId="{AD3793FD-06FF-4DE8-8527-CA8F7C4E2B8D}" srcOrd="1" destOrd="0" presId="urn:microsoft.com/office/officeart/2005/8/layout/cycle2"/>
    <dgm:cxn modelId="{A65D3074-79D3-49A9-82E1-DD5160535A8D}" type="presOf" srcId="{D952C0A8-877E-4C7F-803B-7FFE6D2148AF}" destId="{ADD3F1C5-E876-4AE2-B02A-03080EA9145C}" srcOrd="0" destOrd="0" presId="urn:microsoft.com/office/officeart/2005/8/layout/cycle2"/>
    <dgm:cxn modelId="{0FDA1B54-D12C-46DE-A92B-6421203AE3B4}" type="presOf" srcId="{98A7BC9C-ADEE-465A-B451-A46BEAD6FE40}" destId="{41A9F56C-237D-41A6-B8B2-0CA368666D4D}" srcOrd="1" destOrd="0" presId="urn:microsoft.com/office/officeart/2005/8/layout/cycle2"/>
    <dgm:cxn modelId="{AA859C91-F115-4EA8-855B-F3AD669417FB}" type="presOf" srcId="{4B75FE12-0073-44A1-A732-ACC98931C387}" destId="{6611D96F-279E-4AFA-8547-F2EB535B4A32}" srcOrd="0" destOrd="0" presId="urn:microsoft.com/office/officeart/2005/8/layout/cycle2"/>
    <dgm:cxn modelId="{0BE632F3-2A1A-4082-8FC6-E70053EBE79D}" type="presOf" srcId="{4B98D532-38BB-4128-88AA-1BF4AF0C2342}" destId="{59A6FC9C-F405-46F5-8F15-A7C77DAAFFB9}" srcOrd="0" destOrd="0" presId="urn:microsoft.com/office/officeart/2005/8/layout/cycle2"/>
    <dgm:cxn modelId="{E592DEC4-0D03-4628-A36C-D4C0E242993A}" type="presOf" srcId="{F72F560F-5079-451E-8431-BE65E7367584}" destId="{5DC1B106-16B5-4734-8CA5-BE9E044BF805}" srcOrd="0" destOrd="0" presId="urn:microsoft.com/office/officeart/2005/8/layout/cycle2"/>
    <dgm:cxn modelId="{A6A94661-33AC-4E6F-9C2C-26E5CCF70938}" type="presOf" srcId="{179BBC64-549C-4CF2-A245-3C6B36AFFA3F}" destId="{4FAD597E-1A5B-4C18-AD11-6A7FBBF67082}" srcOrd="0" destOrd="0" presId="urn:microsoft.com/office/officeart/2005/8/layout/cycle2"/>
    <dgm:cxn modelId="{39D37BBD-9267-429E-9F92-7E0ED1E34DCC}" srcId="{D952C0A8-877E-4C7F-803B-7FFE6D2148AF}" destId="{B95B3317-5536-4DBF-83D2-DC548E789F42}" srcOrd="0" destOrd="0" parTransId="{72758B42-DA19-428E-B52D-B848AEB81578}" sibTransId="{6264B731-46DF-4707-B9B7-71E536D8E411}"/>
    <dgm:cxn modelId="{52C7E79C-5A19-41FF-9E54-047612B64B49}" srcId="{D952C0A8-877E-4C7F-803B-7FFE6D2148AF}" destId="{1946A120-7849-4176-891A-7D6E2EB938FB}" srcOrd="3" destOrd="0" parTransId="{8E3D9B43-DEE0-43B0-A70A-265190983AE8}" sibTransId="{179BBC64-549C-4CF2-A245-3C6B36AFFA3F}"/>
    <dgm:cxn modelId="{E1BB871E-38A6-48B6-84CA-C88FE73EFC3C}" type="presOf" srcId="{5F3ECBBD-95F6-4B54-9332-E2E1A10E622E}" destId="{CEAA15C0-BEC8-432F-B286-7A8D36348A9D}" srcOrd="1" destOrd="0" presId="urn:microsoft.com/office/officeart/2005/8/layout/cycle2"/>
    <dgm:cxn modelId="{AF066954-8543-4C4E-8D3E-AD822E712444}" type="presOf" srcId="{F72F560F-5079-451E-8431-BE65E7367584}" destId="{526586DC-F1F9-4715-A85B-2E8C970A3429}" srcOrd="1" destOrd="0" presId="urn:microsoft.com/office/officeart/2005/8/layout/cycle2"/>
    <dgm:cxn modelId="{80C6A7F6-3C53-48BE-A34C-A0A2CE8655D5}" type="presOf" srcId="{1946A120-7849-4176-891A-7D6E2EB938FB}" destId="{95C5E60A-0766-4A8D-8E40-B5F93E7E4F25}" srcOrd="0" destOrd="0" presId="urn:microsoft.com/office/officeart/2005/8/layout/cycle2"/>
    <dgm:cxn modelId="{034C3039-36CD-43A2-9783-753D6D9FF066}" srcId="{D952C0A8-877E-4C7F-803B-7FFE6D2148AF}" destId="{4B98D532-38BB-4128-88AA-1BF4AF0C2342}" srcOrd="4" destOrd="0" parTransId="{8A8E0F9A-103D-485C-888D-42CF419DB51A}" sibTransId="{4B75FE12-0073-44A1-A732-ACC98931C387}"/>
    <dgm:cxn modelId="{8E476898-20AF-491C-9216-902BE3C64386}" type="presOf" srcId="{98A7BC9C-ADEE-465A-B451-A46BEAD6FE40}" destId="{5468C00D-8835-4D39-B937-AF5F7C3F43C6}" srcOrd="0" destOrd="0" presId="urn:microsoft.com/office/officeart/2005/8/layout/cycle2"/>
    <dgm:cxn modelId="{A98B526F-09B0-48BB-B392-5B143552AF35}" type="presOf" srcId="{6264B731-46DF-4707-B9B7-71E536D8E411}" destId="{F08291A2-760B-448F-BE2B-A990307C332F}" srcOrd="0" destOrd="0" presId="urn:microsoft.com/office/officeart/2005/8/layout/cycle2"/>
    <dgm:cxn modelId="{EC378273-C1CA-4510-8C85-D97EE2CA21D5}" type="presOf" srcId="{DB58E79A-66EB-4159-BAAB-76E9804308EC}" destId="{EDEAF2E8-6D8A-4D89-941D-6D85E74D4010}" srcOrd="0" destOrd="0" presId="urn:microsoft.com/office/officeart/2005/8/layout/cycle2"/>
    <dgm:cxn modelId="{E6C357AD-ED7A-41F4-A258-42C936069E0F}" srcId="{D952C0A8-877E-4C7F-803B-7FFE6D2148AF}" destId="{4238D769-8DAC-47FC-A59C-F5134B2ED69B}" srcOrd="5" destOrd="0" parTransId="{4E467B1E-7048-4E1F-8A9C-75EED4EF4157}" sibTransId="{98A7BC9C-ADEE-465A-B451-A46BEAD6FE40}"/>
    <dgm:cxn modelId="{DBDA8BEB-23CB-4194-9E5A-BDEA019B886B}" type="presOf" srcId="{5F3ECBBD-95F6-4B54-9332-E2E1A10E622E}" destId="{441918D4-639E-46EB-9E9A-EFF1D77D11DF}" srcOrd="0" destOrd="0" presId="urn:microsoft.com/office/officeart/2005/8/layout/cycle2"/>
    <dgm:cxn modelId="{E3D940B2-C88C-4F8E-8514-3E982FF3881B}" type="presOf" srcId="{B95B3317-5536-4DBF-83D2-DC548E789F42}" destId="{C648534D-5636-4445-92A8-B0C1DF023A02}" srcOrd="0" destOrd="0" presId="urn:microsoft.com/office/officeart/2005/8/layout/cycle2"/>
    <dgm:cxn modelId="{5375AF8B-A0BA-4F8F-81A4-2383DCF85129}" type="presOf" srcId="{4B75FE12-0073-44A1-A732-ACC98931C387}" destId="{3313F627-EA32-478D-9E1E-FA2449288B32}" srcOrd="1" destOrd="0" presId="urn:microsoft.com/office/officeart/2005/8/layout/cycle2"/>
    <dgm:cxn modelId="{41006761-0737-482E-A803-7E244E332EBD}" srcId="{D952C0A8-877E-4C7F-803B-7FFE6D2148AF}" destId="{DB58E79A-66EB-4159-BAAB-76E9804308EC}" srcOrd="1" destOrd="0" parTransId="{5AB57A2A-B716-4268-ABF8-B72EA8262A4A}" sibTransId="{F72F560F-5079-451E-8431-BE65E7367584}"/>
    <dgm:cxn modelId="{8529CDA4-B302-4FB4-8D99-78DE4FE97AB5}" type="presOf" srcId="{CF3C04DB-938A-471C-A96F-6CAD65ADCD7C}" destId="{211A4E2F-7B65-4054-AAF8-63B7037C12DE}" srcOrd="0" destOrd="0" presId="urn:microsoft.com/office/officeart/2005/8/layout/cycle2"/>
    <dgm:cxn modelId="{AC764FEA-88AC-4C70-A991-ED9C3F190690}" type="presOf" srcId="{6264B731-46DF-4707-B9B7-71E536D8E411}" destId="{5700CC94-794E-45B1-8C3C-11400432043E}" srcOrd="1" destOrd="0" presId="urn:microsoft.com/office/officeart/2005/8/layout/cycle2"/>
    <dgm:cxn modelId="{CC19549D-6CBD-4DB7-88EA-DFE32A65D743}" type="presOf" srcId="{4238D769-8DAC-47FC-A59C-F5134B2ED69B}" destId="{9675C317-478C-4C72-AC51-F9477151BA60}" srcOrd="0" destOrd="0" presId="urn:microsoft.com/office/officeart/2005/8/layout/cycle2"/>
    <dgm:cxn modelId="{FEC26672-6DA9-4E24-8746-5D2540959F00}" srcId="{D952C0A8-877E-4C7F-803B-7FFE6D2148AF}" destId="{CF3C04DB-938A-471C-A96F-6CAD65ADCD7C}" srcOrd="2" destOrd="0" parTransId="{6D7B4863-EE6F-4086-951A-28477A42476B}" sibTransId="{5F3ECBBD-95F6-4B54-9332-E2E1A10E622E}"/>
    <dgm:cxn modelId="{9F41DB56-66EE-4505-981F-81F4A54A9BF8}" type="presParOf" srcId="{ADD3F1C5-E876-4AE2-B02A-03080EA9145C}" destId="{C648534D-5636-4445-92A8-B0C1DF023A02}" srcOrd="0" destOrd="0" presId="urn:microsoft.com/office/officeart/2005/8/layout/cycle2"/>
    <dgm:cxn modelId="{D2EE09E1-E2D4-4E82-A392-B8EDE3283EA6}" type="presParOf" srcId="{ADD3F1C5-E876-4AE2-B02A-03080EA9145C}" destId="{F08291A2-760B-448F-BE2B-A990307C332F}" srcOrd="1" destOrd="0" presId="urn:microsoft.com/office/officeart/2005/8/layout/cycle2"/>
    <dgm:cxn modelId="{52570E1E-F979-415B-981C-420A5DFE0FB7}" type="presParOf" srcId="{F08291A2-760B-448F-BE2B-A990307C332F}" destId="{5700CC94-794E-45B1-8C3C-11400432043E}" srcOrd="0" destOrd="0" presId="urn:microsoft.com/office/officeart/2005/8/layout/cycle2"/>
    <dgm:cxn modelId="{177498FE-95E3-4717-8C51-02F005A09212}" type="presParOf" srcId="{ADD3F1C5-E876-4AE2-B02A-03080EA9145C}" destId="{EDEAF2E8-6D8A-4D89-941D-6D85E74D4010}" srcOrd="2" destOrd="0" presId="urn:microsoft.com/office/officeart/2005/8/layout/cycle2"/>
    <dgm:cxn modelId="{69EBC94B-1494-4579-81F0-3C6CB8B7A352}" type="presParOf" srcId="{ADD3F1C5-E876-4AE2-B02A-03080EA9145C}" destId="{5DC1B106-16B5-4734-8CA5-BE9E044BF805}" srcOrd="3" destOrd="0" presId="urn:microsoft.com/office/officeart/2005/8/layout/cycle2"/>
    <dgm:cxn modelId="{F0095563-3424-43CE-BB28-DB1383D6FFB0}" type="presParOf" srcId="{5DC1B106-16B5-4734-8CA5-BE9E044BF805}" destId="{526586DC-F1F9-4715-A85B-2E8C970A3429}" srcOrd="0" destOrd="0" presId="urn:microsoft.com/office/officeart/2005/8/layout/cycle2"/>
    <dgm:cxn modelId="{280B5A13-6952-46AD-9DEC-6FC472B417FD}" type="presParOf" srcId="{ADD3F1C5-E876-4AE2-B02A-03080EA9145C}" destId="{211A4E2F-7B65-4054-AAF8-63B7037C12DE}" srcOrd="4" destOrd="0" presId="urn:microsoft.com/office/officeart/2005/8/layout/cycle2"/>
    <dgm:cxn modelId="{E7609C09-7A01-4B4C-9F07-E3B71CD4CBAB}" type="presParOf" srcId="{ADD3F1C5-E876-4AE2-B02A-03080EA9145C}" destId="{441918D4-639E-46EB-9E9A-EFF1D77D11DF}" srcOrd="5" destOrd="0" presId="urn:microsoft.com/office/officeart/2005/8/layout/cycle2"/>
    <dgm:cxn modelId="{32F79951-7D2F-4571-B644-5FE1603A7F92}" type="presParOf" srcId="{441918D4-639E-46EB-9E9A-EFF1D77D11DF}" destId="{CEAA15C0-BEC8-432F-B286-7A8D36348A9D}" srcOrd="0" destOrd="0" presId="urn:microsoft.com/office/officeart/2005/8/layout/cycle2"/>
    <dgm:cxn modelId="{DA6FB0E2-3836-4016-84DD-016051FD90CE}" type="presParOf" srcId="{ADD3F1C5-E876-4AE2-B02A-03080EA9145C}" destId="{95C5E60A-0766-4A8D-8E40-B5F93E7E4F25}" srcOrd="6" destOrd="0" presId="urn:microsoft.com/office/officeart/2005/8/layout/cycle2"/>
    <dgm:cxn modelId="{D77AC231-EF06-44C5-8F84-266B7F2D0F09}" type="presParOf" srcId="{ADD3F1C5-E876-4AE2-B02A-03080EA9145C}" destId="{4FAD597E-1A5B-4C18-AD11-6A7FBBF67082}" srcOrd="7" destOrd="0" presId="urn:microsoft.com/office/officeart/2005/8/layout/cycle2"/>
    <dgm:cxn modelId="{5B265E1B-C6F0-4868-A0F5-AAFBADDA9573}" type="presParOf" srcId="{4FAD597E-1A5B-4C18-AD11-6A7FBBF67082}" destId="{AD3793FD-06FF-4DE8-8527-CA8F7C4E2B8D}" srcOrd="0" destOrd="0" presId="urn:microsoft.com/office/officeart/2005/8/layout/cycle2"/>
    <dgm:cxn modelId="{4631B772-44CF-48D5-B181-0FA7B6212163}" type="presParOf" srcId="{ADD3F1C5-E876-4AE2-B02A-03080EA9145C}" destId="{59A6FC9C-F405-46F5-8F15-A7C77DAAFFB9}" srcOrd="8" destOrd="0" presId="urn:microsoft.com/office/officeart/2005/8/layout/cycle2"/>
    <dgm:cxn modelId="{ECAD679F-731B-43F2-B9CE-94A29FB460EA}" type="presParOf" srcId="{ADD3F1C5-E876-4AE2-B02A-03080EA9145C}" destId="{6611D96F-279E-4AFA-8547-F2EB535B4A32}" srcOrd="9" destOrd="0" presId="urn:microsoft.com/office/officeart/2005/8/layout/cycle2"/>
    <dgm:cxn modelId="{E93E1EFF-313F-4E4B-946C-EB25BE3877ED}" type="presParOf" srcId="{6611D96F-279E-4AFA-8547-F2EB535B4A32}" destId="{3313F627-EA32-478D-9E1E-FA2449288B32}" srcOrd="0" destOrd="0" presId="urn:microsoft.com/office/officeart/2005/8/layout/cycle2"/>
    <dgm:cxn modelId="{560A7846-42B9-4176-B525-05F284D91ADD}" type="presParOf" srcId="{ADD3F1C5-E876-4AE2-B02A-03080EA9145C}" destId="{9675C317-478C-4C72-AC51-F9477151BA60}" srcOrd="10" destOrd="0" presId="urn:microsoft.com/office/officeart/2005/8/layout/cycle2"/>
    <dgm:cxn modelId="{78BCBC58-47FE-44BC-A6C1-9723B21602E5}" type="presParOf" srcId="{ADD3F1C5-E876-4AE2-B02A-03080EA9145C}" destId="{5468C00D-8835-4D39-B937-AF5F7C3F43C6}" srcOrd="11" destOrd="0" presId="urn:microsoft.com/office/officeart/2005/8/layout/cycle2"/>
    <dgm:cxn modelId="{A17FC08D-AEE0-4423-9A32-12821DCA3C66}" type="presParOf" srcId="{5468C00D-8835-4D39-B937-AF5F7C3F43C6}" destId="{41A9F56C-237D-41A6-B8B2-0CA368666D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6A8EF3-895E-4804-B114-6E702F0E3FC0}">
      <dsp:nvSpPr>
        <dsp:cNvPr id="0" name=""/>
        <dsp:cNvSpPr/>
      </dsp:nvSpPr>
      <dsp:spPr>
        <a:xfrm>
          <a:off x="2514596" y="-699652"/>
          <a:ext cx="3914056" cy="381017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2514596" y="-699652"/>
        <a:ext cx="3914056" cy="3810174"/>
      </dsp:txXfrm>
    </dsp:sp>
    <dsp:sp modelId="{7DE83BD7-4B96-43B9-ABD8-1383F1A766F7}">
      <dsp:nvSpPr>
        <dsp:cNvPr id="0" name=""/>
        <dsp:cNvSpPr/>
      </dsp:nvSpPr>
      <dsp:spPr>
        <a:xfrm>
          <a:off x="6410870" y="145471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16100" y="2644306"/>
              </a:moveTo>
              <a:arcTo wR="2368600" hR="2368600" stAng="10398937" swAng="20356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A67F5-6620-4D1A-A309-75A0712DE7EA}">
      <dsp:nvSpPr>
        <dsp:cNvPr id="0" name=""/>
        <dsp:cNvSpPr/>
      </dsp:nvSpPr>
      <dsp:spPr>
        <a:xfrm>
          <a:off x="6246767" y="1417284"/>
          <a:ext cx="2059032" cy="20320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Tooth discoloration                                             of corrosive </a:t>
          </a:r>
          <a:endParaRPr lang="en-US" sz="2100" kern="1200" dirty="0"/>
        </a:p>
      </dsp:txBody>
      <dsp:txXfrm>
        <a:off x="6246767" y="1417284"/>
        <a:ext cx="2059032" cy="2032043"/>
      </dsp:txXfrm>
    </dsp:sp>
    <dsp:sp modelId="{4B97EB87-0BCD-41E7-A30E-A1C15453B46B}">
      <dsp:nvSpPr>
        <dsp:cNvPr id="0" name=""/>
        <dsp:cNvSpPr/>
      </dsp:nvSpPr>
      <dsp:spPr>
        <a:xfrm>
          <a:off x="4542462" y="-1219351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2925053" y="4670910"/>
              </a:moveTo>
              <a:arcTo wR="2368600" hR="2368600" stAng="4584755" swAng="13491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640B1-43A5-408A-8363-E7126F656427}">
      <dsp:nvSpPr>
        <dsp:cNvPr id="0" name=""/>
        <dsp:cNvSpPr/>
      </dsp:nvSpPr>
      <dsp:spPr>
        <a:xfrm>
          <a:off x="4281991" y="3487868"/>
          <a:ext cx="3875272" cy="254093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amalgam product</a:t>
          </a:r>
          <a:endParaRPr lang="en-US" sz="2100" kern="1200" dirty="0"/>
        </a:p>
      </dsp:txBody>
      <dsp:txXfrm>
        <a:off x="4281991" y="3487868"/>
        <a:ext cx="3875272" cy="2540932"/>
      </dsp:txXfrm>
    </dsp:sp>
    <dsp:sp modelId="{424561AF-9EA0-4704-83E3-9A85B27827A5}">
      <dsp:nvSpPr>
        <dsp:cNvPr id="0" name=""/>
        <dsp:cNvSpPr/>
      </dsp:nvSpPr>
      <dsp:spPr>
        <a:xfrm>
          <a:off x="2685976" y="5810365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1602361" y="127362"/>
              </a:moveTo>
              <a:arcTo wR="2368600" hR="2368600" stAng="15067522" swAng="95775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9550F-947E-4791-98BF-2F18346EB4E6}">
      <dsp:nvSpPr>
        <dsp:cNvPr id="0" name=""/>
        <dsp:cNvSpPr/>
      </dsp:nvSpPr>
      <dsp:spPr>
        <a:xfrm>
          <a:off x="3395774" y="5440454"/>
          <a:ext cx="1545170" cy="1004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Esthetic restoration</a:t>
          </a:r>
          <a:endParaRPr lang="en-US" sz="2100" kern="1200" dirty="0"/>
        </a:p>
      </dsp:txBody>
      <dsp:txXfrm>
        <a:off x="3395774" y="5440454"/>
        <a:ext cx="1545170" cy="1004361"/>
      </dsp:txXfrm>
    </dsp:sp>
    <dsp:sp modelId="{D52769AA-CA25-4C4C-8D70-54BB2DA95234}">
      <dsp:nvSpPr>
        <dsp:cNvPr id="0" name=""/>
        <dsp:cNvSpPr/>
      </dsp:nvSpPr>
      <dsp:spPr>
        <a:xfrm>
          <a:off x="1799758" y="1205434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1586115" y="4604218"/>
              </a:moveTo>
              <a:arcTo wR="2368600" hR="2368600" stAng="6557429" swAng="1503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D8F1F-2BCE-45FC-9F24-54EB59D365F8}">
      <dsp:nvSpPr>
        <dsp:cNvPr id="0" name=""/>
        <dsp:cNvSpPr/>
      </dsp:nvSpPr>
      <dsp:spPr>
        <a:xfrm>
          <a:off x="1344505" y="4256154"/>
          <a:ext cx="1545170" cy="1004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Dentin</a:t>
          </a:r>
          <a:endParaRPr lang="en-US" sz="2100" kern="1200" dirty="0"/>
        </a:p>
      </dsp:txBody>
      <dsp:txXfrm>
        <a:off x="1344505" y="4256154"/>
        <a:ext cx="1545170" cy="1004361"/>
      </dsp:txXfrm>
    </dsp:sp>
    <dsp:sp modelId="{E4EF8558-6FFF-4708-A521-19077A96B466}">
      <dsp:nvSpPr>
        <dsp:cNvPr id="0" name=""/>
        <dsp:cNvSpPr/>
      </dsp:nvSpPr>
      <dsp:spPr>
        <a:xfrm>
          <a:off x="-891802" y="4218021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2793022" y="38335"/>
              </a:moveTo>
              <a:arcTo wR="2368600" hR="2368600" stAng="16819344" swAng="1612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170D6-5215-46CD-8257-81F4B9661912}">
      <dsp:nvSpPr>
        <dsp:cNvPr id="0" name=""/>
        <dsp:cNvSpPr/>
      </dsp:nvSpPr>
      <dsp:spPr>
        <a:xfrm>
          <a:off x="0" y="1752598"/>
          <a:ext cx="3937110" cy="252648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Body&amp;Enamel</a:t>
          </a:r>
          <a:endParaRPr lang="en-US" sz="2100" kern="1200" dirty="0"/>
        </a:p>
      </dsp:txBody>
      <dsp:txXfrm>
        <a:off x="0" y="1752598"/>
        <a:ext cx="3937110" cy="2526480"/>
      </dsp:txXfrm>
    </dsp:sp>
    <dsp:sp modelId="{01741194-8A09-40AC-A107-403B9BD6B144}">
      <dsp:nvSpPr>
        <dsp:cNvPr id="0" name=""/>
        <dsp:cNvSpPr/>
      </dsp:nvSpPr>
      <dsp:spPr>
        <a:xfrm>
          <a:off x="-444019" y="-2811090"/>
          <a:ext cx="4737201" cy="4737201"/>
        </a:xfrm>
        <a:custGeom>
          <a:avLst/>
          <a:gdLst/>
          <a:ahLst/>
          <a:cxnLst/>
          <a:rect l="0" t="0" r="0" b="0"/>
          <a:pathLst>
            <a:path>
              <a:moveTo>
                <a:pt x="3255534" y="4564873"/>
              </a:moveTo>
              <a:arcTo wR="2368600" hR="2368600" stAng="4080562" swAng="4494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25E80F-B801-421F-B8EA-50B2690A4630}">
      <dsp:nvSpPr>
        <dsp:cNvPr id="0" name=""/>
        <dsp:cNvSpPr/>
      </dsp:nvSpPr>
      <dsp:spPr>
        <a:xfrm>
          <a:off x="3805617" y="129530"/>
          <a:ext cx="4195387" cy="35882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/>
          </a:r>
          <a:br>
            <a:rPr lang="en-US" sz="1600" kern="1200" dirty="0" smtClean="0"/>
          </a:br>
          <a:endParaRPr lang="en-US" sz="1600" kern="1200" dirty="0"/>
        </a:p>
      </dsp:txBody>
      <dsp:txXfrm>
        <a:off x="3805617" y="129530"/>
        <a:ext cx="4195387" cy="3588270"/>
      </dsp:txXfrm>
    </dsp:sp>
    <dsp:sp modelId="{A6434DCD-92F7-4677-B85B-6E851B6806B3}">
      <dsp:nvSpPr>
        <dsp:cNvPr id="0" name=""/>
        <dsp:cNvSpPr/>
      </dsp:nvSpPr>
      <dsp:spPr>
        <a:xfrm rot="2160000">
          <a:off x="7689102" y="3041861"/>
          <a:ext cx="778349" cy="924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2160000">
        <a:off x="7689102" y="3041861"/>
        <a:ext cx="778349" cy="924021"/>
      </dsp:txXfrm>
    </dsp:sp>
    <dsp:sp modelId="{B5D9D6DB-2AF5-4C14-AC80-97E9B851FE79}">
      <dsp:nvSpPr>
        <dsp:cNvPr id="0" name=""/>
        <dsp:cNvSpPr/>
      </dsp:nvSpPr>
      <dsp:spPr>
        <a:xfrm>
          <a:off x="8542972" y="3706112"/>
          <a:ext cx="1374999" cy="12697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Aged Teeth </a:t>
          </a:r>
          <a:endParaRPr lang="en-US" sz="1600" kern="1200" dirty="0"/>
        </a:p>
      </dsp:txBody>
      <dsp:txXfrm>
        <a:off x="8542972" y="3706112"/>
        <a:ext cx="1374999" cy="1269756"/>
      </dsp:txXfrm>
    </dsp:sp>
    <dsp:sp modelId="{845EA2FD-B33A-4953-83D0-81D82E3719A5}">
      <dsp:nvSpPr>
        <dsp:cNvPr id="0" name=""/>
        <dsp:cNvSpPr/>
      </dsp:nvSpPr>
      <dsp:spPr>
        <a:xfrm rot="7094418">
          <a:off x="8624386" y="4648094"/>
          <a:ext cx="304042" cy="2933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7094418">
        <a:off x="8624386" y="4648094"/>
        <a:ext cx="304042" cy="293321"/>
      </dsp:txXfrm>
    </dsp:sp>
    <dsp:sp modelId="{20A8B5D1-D95F-4597-8221-4D55BC8D04D6}">
      <dsp:nvSpPr>
        <dsp:cNvPr id="0" name=""/>
        <dsp:cNvSpPr/>
      </dsp:nvSpPr>
      <dsp:spPr>
        <a:xfrm>
          <a:off x="7315183" y="6019794"/>
          <a:ext cx="1454396" cy="1066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Layering of composite</a:t>
          </a:r>
          <a:endParaRPr lang="en-US" sz="1600" kern="1200" dirty="0"/>
        </a:p>
      </dsp:txBody>
      <dsp:txXfrm>
        <a:off x="7315183" y="6019794"/>
        <a:ext cx="1454396" cy="1066471"/>
      </dsp:txXfrm>
    </dsp:sp>
    <dsp:sp modelId="{AB92C4FA-061A-4E40-99A9-90913C2FB61E}">
      <dsp:nvSpPr>
        <dsp:cNvPr id="0" name=""/>
        <dsp:cNvSpPr/>
      </dsp:nvSpPr>
      <dsp:spPr>
        <a:xfrm rot="10862197">
          <a:off x="5115297" y="6205686"/>
          <a:ext cx="1493527" cy="924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62197">
        <a:off x="5115297" y="6205686"/>
        <a:ext cx="1493527" cy="924021"/>
      </dsp:txXfrm>
    </dsp:sp>
    <dsp:sp modelId="{A2F98B4F-A8DB-49CC-8524-5C326AEE6E3E}">
      <dsp:nvSpPr>
        <dsp:cNvPr id="0" name=""/>
        <dsp:cNvSpPr/>
      </dsp:nvSpPr>
      <dsp:spPr>
        <a:xfrm flipV="1">
          <a:off x="3200411" y="5791190"/>
          <a:ext cx="1297572" cy="13719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At the </a:t>
          </a:r>
          <a:r>
            <a:rPr lang="en-US" sz="1600" kern="1200" dirty="0" err="1" smtClean="0"/>
            <a:t>incisal</a:t>
          </a:r>
          <a:endParaRPr lang="en-US" sz="1600" kern="1200" dirty="0"/>
        </a:p>
      </dsp:txBody>
      <dsp:txXfrm flipV="1">
        <a:off x="3200411" y="5791190"/>
        <a:ext cx="1297572" cy="1371932"/>
      </dsp:txXfrm>
    </dsp:sp>
    <dsp:sp modelId="{9759631A-4551-43AF-A972-252201202CB7}">
      <dsp:nvSpPr>
        <dsp:cNvPr id="0" name=""/>
        <dsp:cNvSpPr/>
      </dsp:nvSpPr>
      <dsp:spPr>
        <a:xfrm rot="14270361">
          <a:off x="3072591" y="4928665"/>
          <a:ext cx="186910" cy="924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4270361">
        <a:off x="3072591" y="4928665"/>
        <a:ext cx="186910" cy="924021"/>
      </dsp:txXfrm>
    </dsp:sp>
    <dsp:sp modelId="{A22F089F-9CC1-457B-92BA-FDB672D82269}">
      <dsp:nvSpPr>
        <dsp:cNvPr id="0" name=""/>
        <dsp:cNvSpPr/>
      </dsp:nvSpPr>
      <dsp:spPr>
        <a:xfrm>
          <a:off x="1842788" y="3832879"/>
          <a:ext cx="1357613" cy="10657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And cervical</a:t>
          </a:r>
          <a:endParaRPr lang="en-US" sz="1600" kern="1200" dirty="0"/>
        </a:p>
      </dsp:txBody>
      <dsp:txXfrm>
        <a:off x="1842788" y="3832879"/>
        <a:ext cx="1357613" cy="1065732"/>
      </dsp:txXfrm>
    </dsp:sp>
    <dsp:sp modelId="{46E50310-9428-4ECA-9034-59033B8B813C}">
      <dsp:nvSpPr>
        <dsp:cNvPr id="0" name=""/>
        <dsp:cNvSpPr/>
      </dsp:nvSpPr>
      <dsp:spPr>
        <a:xfrm rot="19449922">
          <a:off x="3223468" y="3094894"/>
          <a:ext cx="836369" cy="924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9449922">
        <a:off x="3223468" y="3094894"/>
        <a:ext cx="836369" cy="9240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02A183-683F-4117-9CDE-F2E47C323241}">
      <dsp:nvSpPr>
        <dsp:cNvPr id="0" name=""/>
        <dsp:cNvSpPr/>
      </dsp:nvSpPr>
      <dsp:spPr>
        <a:xfrm>
          <a:off x="2845397" y="-121186"/>
          <a:ext cx="2538805" cy="19093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845397" y="-121186"/>
        <a:ext cx="2538805" cy="1909378"/>
      </dsp:txXfrm>
    </dsp:sp>
    <dsp:sp modelId="{E0373823-7C3D-49D7-81E1-EB37BFCADBCE}">
      <dsp:nvSpPr>
        <dsp:cNvPr id="0" name=""/>
        <dsp:cNvSpPr/>
      </dsp:nvSpPr>
      <dsp:spPr>
        <a:xfrm rot="2160000">
          <a:off x="5065337" y="1340850"/>
          <a:ext cx="156326" cy="480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2160000">
        <a:off x="5065337" y="1340850"/>
        <a:ext cx="156326" cy="480093"/>
      </dsp:txXfrm>
    </dsp:sp>
    <dsp:sp modelId="{838AC446-71E3-4555-880D-D28665974102}">
      <dsp:nvSpPr>
        <dsp:cNvPr id="0" name=""/>
        <dsp:cNvSpPr/>
      </dsp:nvSpPr>
      <dsp:spPr>
        <a:xfrm>
          <a:off x="5130555" y="1376995"/>
          <a:ext cx="1422499" cy="1422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Incisal</a:t>
          </a:r>
          <a:r>
            <a:rPr lang="en-US" sz="1500" kern="1200" dirty="0" smtClean="0"/>
            <a:t> adjustment</a:t>
          </a:r>
          <a:endParaRPr lang="en-US" sz="1500" kern="1200" dirty="0"/>
        </a:p>
      </dsp:txBody>
      <dsp:txXfrm>
        <a:off x="5130555" y="1376995"/>
        <a:ext cx="1422499" cy="1422499"/>
      </dsp:txXfrm>
    </dsp:sp>
    <dsp:sp modelId="{BA56CCA3-DC49-432A-9B50-5EAD878C5E79}">
      <dsp:nvSpPr>
        <dsp:cNvPr id="0" name=""/>
        <dsp:cNvSpPr/>
      </dsp:nvSpPr>
      <dsp:spPr>
        <a:xfrm rot="6480000">
          <a:off x="5326545" y="2853146"/>
          <a:ext cx="377464" cy="480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6480000">
        <a:off x="5326545" y="2853146"/>
        <a:ext cx="377464" cy="480093"/>
      </dsp:txXfrm>
    </dsp:sp>
    <dsp:sp modelId="{938DC304-489A-4570-A2CF-8067BD2F909F}">
      <dsp:nvSpPr>
        <dsp:cNvPr id="0" name=""/>
        <dsp:cNvSpPr/>
      </dsp:nvSpPr>
      <dsp:spPr>
        <a:xfrm>
          <a:off x="4470898" y="3407212"/>
          <a:ext cx="1422499" cy="1422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Cervical contouring</a:t>
          </a:r>
          <a:endParaRPr lang="en-US" sz="1500" kern="1200" dirty="0"/>
        </a:p>
      </dsp:txBody>
      <dsp:txXfrm>
        <a:off x="4470898" y="3407212"/>
        <a:ext cx="1422499" cy="1422499"/>
      </dsp:txXfrm>
    </dsp:sp>
    <dsp:sp modelId="{E2CC6284-9E18-47E7-9D61-28BB78B22715}">
      <dsp:nvSpPr>
        <dsp:cNvPr id="0" name=""/>
        <dsp:cNvSpPr/>
      </dsp:nvSpPr>
      <dsp:spPr>
        <a:xfrm rot="10800000">
          <a:off x="3936750" y="3878415"/>
          <a:ext cx="377464" cy="480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936750" y="3878415"/>
        <a:ext cx="377464" cy="480093"/>
      </dsp:txXfrm>
    </dsp:sp>
    <dsp:sp modelId="{C9A9C3A5-3311-408C-B7A2-9B826974A147}">
      <dsp:nvSpPr>
        <dsp:cNvPr id="0" name=""/>
        <dsp:cNvSpPr/>
      </dsp:nvSpPr>
      <dsp:spPr>
        <a:xfrm>
          <a:off x="2336202" y="3407212"/>
          <a:ext cx="1422499" cy="1422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La &amp; Palatal contouring</a:t>
          </a:r>
          <a:endParaRPr lang="en-US" sz="1500" kern="1200" dirty="0"/>
        </a:p>
      </dsp:txBody>
      <dsp:txXfrm>
        <a:off x="2336202" y="3407212"/>
        <a:ext cx="1422499" cy="1422499"/>
      </dsp:txXfrm>
    </dsp:sp>
    <dsp:sp modelId="{AFA5DC45-7336-49EB-9028-36D9628BE98E}">
      <dsp:nvSpPr>
        <dsp:cNvPr id="0" name=""/>
        <dsp:cNvSpPr/>
      </dsp:nvSpPr>
      <dsp:spPr>
        <a:xfrm rot="15120000">
          <a:off x="2532192" y="2873466"/>
          <a:ext cx="377464" cy="480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5120000">
        <a:off x="2532192" y="2873466"/>
        <a:ext cx="377464" cy="480093"/>
      </dsp:txXfrm>
    </dsp:sp>
    <dsp:sp modelId="{96144E92-30A0-44E7-B9FD-4276E5DD28C4}">
      <dsp:nvSpPr>
        <dsp:cNvPr id="0" name=""/>
        <dsp:cNvSpPr/>
      </dsp:nvSpPr>
      <dsp:spPr>
        <a:xfrm>
          <a:off x="1676545" y="1376995"/>
          <a:ext cx="1422499" cy="14224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Layering technique</a:t>
          </a:r>
          <a:endParaRPr lang="en-US" sz="1500" kern="1200" dirty="0"/>
        </a:p>
      </dsp:txBody>
      <dsp:txXfrm>
        <a:off x="1676545" y="1376995"/>
        <a:ext cx="1422499" cy="1422499"/>
      </dsp:txXfrm>
    </dsp:sp>
    <dsp:sp modelId="{EAC58322-692D-4F1F-ACE1-D57B084AD1D1}">
      <dsp:nvSpPr>
        <dsp:cNvPr id="0" name=""/>
        <dsp:cNvSpPr/>
      </dsp:nvSpPr>
      <dsp:spPr>
        <a:xfrm rot="19440000">
          <a:off x="3000777" y="1346051"/>
          <a:ext cx="156326" cy="480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9440000">
        <a:off x="3000777" y="1346051"/>
        <a:ext cx="156326" cy="48009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3F05A8-3389-4DAB-BE57-E52868163D8A}">
      <dsp:nvSpPr>
        <dsp:cNvPr id="0" name=""/>
        <dsp:cNvSpPr/>
      </dsp:nvSpPr>
      <dsp:spPr>
        <a:xfrm>
          <a:off x="649587" y="685588"/>
          <a:ext cx="1938932" cy="133992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B5265-0333-4717-8EC7-A140B8A8893F}">
      <dsp:nvSpPr>
        <dsp:cNvPr id="0" name=""/>
        <dsp:cNvSpPr/>
      </dsp:nvSpPr>
      <dsp:spPr>
        <a:xfrm>
          <a:off x="761998" y="2348626"/>
          <a:ext cx="1570964" cy="58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 IV</a:t>
          </a:r>
          <a:endParaRPr lang="en-US" sz="1600" kern="1200" dirty="0"/>
        </a:p>
      </dsp:txBody>
      <dsp:txXfrm>
        <a:off x="761998" y="2348626"/>
        <a:ext cx="1570964" cy="582827"/>
      </dsp:txXfrm>
    </dsp:sp>
    <dsp:sp modelId="{842C3C72-3A27-47EC-A9C5-5914989E7570}">
      <dsp:nvSpPr>
        <dsp:cNvPr id="0" name=""/>
        <dsp:cNvSpPr/>
      </dsp:nvSpPr>
      <dsp:spPr>
        <a:xfrm>
          <a:off x="5424083" y="0"/>
          <a:ext cx="2745842" cy="266020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1408F-8D65-4823-99B3-730FDB826F91}">
      <dsp:nvSpPr>
        <dsp:cNvPr id="0" name=""/>
        <dsp:cNvSpPr/>
      </dsp:nvSpPr>
      <dsp:spPr>
        <a:xfrm>
          <a:off x="6095992" y="2514599"/>
          <a:ext cx="1570964" cy="58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Class III&amp;IV</a:t>
          </a:r>
          <a:endParaRPr lang="en-US" sz="1600" kern="1200" dirty="0"/>
        </a:p>
      </dsp:txBody>
      <dsp:txXfrm>
        <a:off x="6095992" y="2514599"/>
        <a:ext cx="1570964" cy="582827"/>
      </dsp:txXfrm>
    </dsp:sp>
    <dsp:sp modelId="{5A637C46-25B8-464E-A8D5-3299B6A9BD21}">
      <dsp:nvSpPr>
        <dsp:cNvPr id="0" name=""/>
        <dsp:cNvSpPr/>
      </dsp:nvSpPr>
      <dsp:spPr>
        <a:xfrm>
          <a:off x="3379" y="3026550"/>
          <a:ext cx="3815889" cy="266176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15A1B-B6F3-4D1F-B0CA-3C315F37126F}">
      <dsp:nvSpPr>
        <dsp:cNvPr id="0" name=""/>
        <dsp:cNvSpPr/>
      </dsp:nvSpPr>
      <dsp:spPr>
        <a:xfrm>
          <a:off x="1125841" y="4898628"/>
          <a:ext cx="1570964" cy="58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Bad filling</a:t>
          </a:r>
          <a:endParaRPr lang="en-US" sz="1600" kern="1200" dirty="0"/>
        </a:p>
      </dsp:txBody>
      <dsp:txXfrm>
        <a:off x="1125841" y="4898628"/>
        <a:ext cx="1570964" cy="582827"/>
      </dsp:txXfrm>
    </dsp:sp>
    <dsp:sp modelId="{7D12AEEE-71EA-4E00-ACEC-F531794A6D5E}">
      <dsp:nvSpPr>
        <dsp:cNvPr id="0" name=""/>
        <dsp:cNvSpPr/>
      </dsp:nvSpPr>
      <dsp:spPr>
        <a:xfrm>
          <a:off x="3979810" y="3070035"/>
          <a:ext cx="4402189" cy="257061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FF047-C313-4FCE-9206-D65C4182322B}">
      <dsp:nvSpPr>
        <dsp:cNvPr id="0" name=""/>
        <dsp:cNvSpPr/>
      </dsp:nvSpPr>
      <dsp:spPr>
        <a:xfrm>
          <a:off x="5715002" y="5314735"/>
          <a:ext cx="1570964" cy="582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Layering esthetic filling</a:t>
          </a:r>
          <a:endParaRPr lang="en-US" sz="1600" kern="1200" dirty="0"/>
        </a:p>
      </dsp:txBody>
      <dsp:txXfrm>
        <a:off x="5715002" y="5314735"/>
        <a:ext cx="1570964" cy="58282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D6FD82-699D-4851-A61F-2C7F18B5C5DC}">
      <dsp:nvSpPr>
        <dsp:cNvPr id="0" name=""/>
        <dsp:cNvSpPr/>
      </dsp:nvSpPr>
      <dsp:spPr>
        <a:xfrm>
          <a:off x="721426" y="171"/>
          <a:ext cx="2120802" cy="146123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7A80E-1FF1-42EC-9191-EC3BDD873CA7}">
      <dsp:nvSpPr>
        <dsp:cNvPr id="0" name=""/>
        <dsp:cNvSpPr/>
      </dsp:nvSpPr>
      <dsp:spPr>
        <a:xfrm>
          <a:off x="721426" y="1461404"/>
          <a:ext cx="2120802" cy="78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Isolated cusp</a:t>
          </a:r>
          <a:endParaRPr lang="en-US" sz="1500" kern="1200" dirty="0"/>
        </a:p>
      </dsp:txBody>
      <dsp:txXfrm>
        <a:off x="721426" y="1461404"/>
        <a:ext cx="2120802" cy="786817"/>
      </dsp:txXfrm>
    </dsp:sp>
    <dsp:sp modelId="{4E8A1C41-1526-4166-982C-60DE2DF093B8}">
      <dsp:nvSpPr>
        <dsp:cNvPr id="0" name=""/>
        <dsp:cNvSpPr/>
      </dsp:nvSpPr>
      <dsp:spPr>
        <a:xfrm>
          <a:off x="3084195" y="0"/>
          <a:ext cx="2120802" cy="146123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8C718-F016-43F9-AF74-08921F41FD40}">
      <dsp:nvSpPr>
        <dsp:cNvPr id="0" name=""/>
        <dsp:cNvSpPr/>
      </dsp:nvSpPr>
      <dsp:spPr>
        <a:xfrm>
          <a:off x="3054398" y="1461404"/>
          <a:ext cx="2120802" cy="78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Axial caries more than half distance </a:t>
          </a:r>
          <a:r>
            <a:rPr lang="en-US" sz="1500" kern="1200" dirty="0" err="1" smtClean="0"/>
            <a:t>occ.cervical</a:t>
          </a:r>
          <a:endParaRPr lang="en-US" sz="1500" kern="1200" dirty="0"/>
        </a:p>
      </dsp:txBody>
      <dsp:txXfrm>
        <a:off x="3054398" y="1461404"/>
        <a:ext cx="2120802" cy="786817"/>
      </dsp:txXfrm>
    </dsp:sp>
    <dsp:sp modelId="{6E183A7E-CC42-4C6E-8D7E-B4E5A855C10A}">
      <dsp:nvSpPr>
        <dsp:cNvPr id="0" name=""/>
        <dsp:cNvSpPr/>
      </dsp:nvSpPr>
      <dsp:spPr>
        <a:xfrm>
          <a:off x="5383256" y="0"/>
          <a:ext cx="2120802" cy="146123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2EA28-7F80-4C13-A8B1-DEC474DEB531}">
      <dsp:nvSpPr>
        <dsp:cNvPr id="0" name=""/>
        <dsp:cNvSpPr/>
      </dsp:nvSpPr>
      <dsp:spPr>
        <a:xfrm>
          <a:off x="5387370" y="1461404"/>
          <a:ext cx="2120802" cy="78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Conservative cavity</a:t>
          </a:r>
          <a:endParaRPr lang="en-US" sz="1500" kern="1200" dirty="0"/>
        </a:p>
      </dsp:txBody>
      <dsp:txXfrm>
        <a:off x="5387370" y="1461404"/>
        <a:ext cx="2120802" cy="786817"/>
      </dsp:txXfrm>
    </dsp:sp>
    <dsp:sp modelId="{AFF7CA3F-65F3-4C60-806B-E252403D8F9E}">
      <dsp:nvSpPr>
        <dsp:cNvPr id="0" name=""/>
        <dsp:cNvSpPr/>
      </dsp:nvSpPr>
      <dsp:spPr>
        <a:xfrm>
          <a:off x="3084195" y="2457482"/>
          <a:ext cx="2120802" cy="146123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142F8-67D5-464A-8DEA-5F2E2079A28E}">
      <dsp:nvSpPr>
        <dsp:cNvPr id="0" name=""/>
        <dsp:cNvSpPr/>
      </dsp:nvSpPr>
      <dsp:spPr>
        <a:xfrm>
          <a:off x="3054398" y="3921535"/>
          <a:ext cx="2120802" cy="78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B.li caries lesion more than half</a:t>
          </a:r>
          <a:endParaRPr lang="en-US" sz="1500" kern="1200" dirty="0"/>
        </a:p>
      </dsp:txBody>
      <dsp:txXfrm>
        <a:off x="3054398" y="3921535"/>
        <a:ext cx="2120802" cy="78681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6EC6CF-758D-48EE-B680-DF2F2B9A6661}">
      <dsp:nvSpPr>
        <dsp:cNvPr id="0" name=""/>
        <dsp:cNvSpPr/>
      </dsp:nvSpPr>
      <dsp:spPr>
        <a:xfrm>
          <a:off x="1761919" y="-182566"/>
          <a:ext cx="2597004" cy="2620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100" kern="1200" dirty="0"/>
        </a:p>
      </dsp:txBody>
      <dsp:txXfrm>
        <a:off x="1761919" y="-182566"/>
        <a:ext cx="2597004" cy="2620050"/>
      </dsp:txXfrm>
    </dsp:sp>
    <dsp:sp modelId="{1CBD338D-3A14-444F-A55A-75E5535FF103}">
      <dsp:nvSpPr>
        <dsp:cNvPr id="0" name=""/>
        <dsp:cNvSpPr/>
      </dsp:nvSpPr>
      <dsp:spPr>
        <a:xfrm rot="902205">
          <a:off x="4584368" y="1308582"/>
          <a:ext cx="701390" cy="644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1">
                <a:tint val="6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902205">
        <a:off x="4584368" y="1308582"/>
        <a:ext cx="701390" cy="644946"/>
      </dsp:txXfrm>
    </dsp:sp>
    <dsp:sp modelId="{6358AE07-6006-4016-9269-0ECAC33F6B17}">
      <dsp:nvSpPr>
        <dsp:cNvPr id="0" name=""/>
        <dsp:cNvSpPr/>
      </dsp:nvSpPr>
      <dsp:spPr>
        <a:xfrm>
          <a:off x="5562600" y="383980"/>
          <a:ext cx="2829739" cy="35914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/>
        </a:p>
      </dsp:txBody>
      <dsp:txXfrm>
        <a:off x="5562600" y="383980"/>
        <a:ext cx="2829739" cy="3591483"/>
      </dsp:txXfrm>
    </dsp:sp>
    <dsp:sp modelId="{8DC4EF2D-5558-491B-AC37-47CE79B22CD9}">
      <dsp:nvSpPr>
        <dsp:cNvPr id="0" name=""/>
        <dsp:cNvSpPr/>
      </dsp:nvSpPr>
      <dsp:spPr>
        <a:xfrm rot="6284912">
          <a:off x="6419925" y="3692256"/>
          <a:ext cx="148956" cy="644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1">
                <a:tint val="6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6284912">
        <a:off x="6419925" y="3692256"/>
        <a:ext cx="148956" cy="644946"/>
      </dsp:txXfrm>
    </dsp:sp>
    <dsp:sp modelId="{197A5B4F-0A41-4DAE-B4B0-E6E4FCF9D0A9}">
      <dsp:nvSpPr>
        <dsp:cNvPr id="0" name=""/>
        <dsp:cNvSpPr/>
      </dsp:nvSpPr>
      <dsp:spPr>
        <a:xfrm>
          <a:off x="4806544" y="4117771"/>
          <a:ext cx="2661059" cy="25086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>
        <a:off x="4806544" y="4117771"/>
        <a:ext cx="2661059" cy="2508661"/>
      </dsp:txXfrm>
    </dsp:sp>
    <dsp:sp modelId="{24416924-8D9E-41D1-8C59-DB66CBE13719}">
      <dsp:nvSpPr>
        <dsp:cNvPr id="0" name=""/>
        <dsp:cNvSpPr/>
      </dsp:nvSpPr>
      <dsp:spPr>
        <a:xfrm rot="10771548">
          <a:off x="4381616" y="5062914"/>
          <a:ext cx="300325" cy="644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1">
                <a:tint val="6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0771548">
        <a:off x="4381616" y="5062914"/>
        <a:ext cx="300325" cy="644946"/>
      </dsp:txXfrm>
    </dsp:sp>
    <dsp:sp modelId="{F48E33B6-B3AD-4BDC-8EB0-0369CD98AB62}">
      <dsp:nvSpPr>
        <dsp:cNvPr id="0" name=""/>
        <dsp:cNvSpPr/>
      </dsp:nvSpPr>
      <dsp:spPr>
        <a:xfrm>
          <a:off x="2329043" y="4440234"/>
          <a:ext cx="1910953" cy="1910953"/>
        </a:xfrm>
        <a:prstGeom prst="ellipse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>
        <a:off x="2329043" y="4440234"/>
        <a:ext cx="1910953" cy="1910953"/>
      </dsp:txXfrm>
    </dsp:sp>
    <dsp:sp modelId="{F23B94DF-080B-41E7-A0CD-48CB91528A84}">
      <dsp:nvSpPr>
        <dsp:cNvPr id="0" name=""/>
        <dsp:cNvSpPr/>
      </dsp:nvSpPr>
      <dsp:spPr>
        <a:xfrm rot="4690631">
          <a:off x="2777940" y="5028854"/>
          <a:ext cx="994576" cy="644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1">
                <a:tint val="6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4690631">
        <a:off x="2777940" y="5028854"/>
        <a:ext cx="994576" cy="644946"/>
      </dsp:txXfrm>
    </dsp:sp>
    <dsp:sp modelId="{8ECDC26C-501E-4E51-8018-99C0E8AE6690}">
      <dsp:nvSpPr>
        <dsp:cNvPr id="0" name=""/>
        <dsp:cNvSpPr/>
      </dsp:nvSpPr>
      <dsp:spPr>
        <a:xfrm>
          <a:off x="1447804" y="3222052"/>
          <a:ext cx="3412866" cy="310254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447804" y="3222052"/>
        <a:ext cx="3412866" cy="3102547"/>
      </dsp:txXfrm>
    </dsp:sp>
    <dsp:sp modelId="{8111D5BF-C97D-403A-9200-CFDBAF9370C8}">
      <dsp:nvSpPr>
        <dsp:cNvPr id="0" name=""/>
        <dsp:cNvSpPr/>
      </dsp:nvSpPr>
      <dsp:spPr>
        <a:xfrm rot="16111559">
          <a:off x="2896319" y="2519068"/>
          <a:ext cx="416418" cy="6449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20000">
              <a:schemeClr val="accent1">
                <a:tint val="60000"/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 rot="16111559">
        <a:off x="2896319" y="2519068"/>
        <a:ext cx="416418" cy="64494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48534D-5636-4445-92A8-B0C1DF023A02}">
      <dsp:nvSpPr>
        <dsp:cNvPr id="0" name=""/>
        <dsp:cNvSpPr/>
      </dsp:nvSpPr>
      <dsp:spPr>
        <a:xfrm>
          <a:off x="3443758" y="-288781"/>
          <a:ext cx="1802829" cy="25963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3443758" y="-288781"/>
        <a:ext cx="1802829" cy="2596310"/>
      </dsp:txXfrm>
    </dsp:sp>
    <dsp:sp modelId="{F08291A2-760B-448F-BE2B-A990307C332F}">
      <dsp:nvSpPr>
        <dsp:cNvPr id="0" name=""/>
        <dsp:cNvSpPr/>
      </dsp:nvSpPr>
      <dsp:spPr>
        <a:xfrm rot="610106">
          <a:off x="5365899" y="978862"/>
          <a:ext cx="314986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610106">
        <a:off x="5365899" y="978862"/>
        <a:ext cx="314986" cy="483672"/>
      </dsp:txXfrm>
    </dsp:sp>
    <dsp:sp modelId="{EDEAF2E8-6D8A-4D89-941D-6D85E74D4010}">
      <dsp:nvSpPr>
        <dsp:cNvPr id="0" name=""/>
        <dsp:cNvSpPr/>
      </dsp:nvSpPr>
      <dsp:spPr>
        <a:xfrm>
          <a:off x="5771217" y="677475"/>
          <a:ext cx="2686982" cy="16572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rPr>
            <a:t>Dental Amalgam</a:t>
          </a:r>
          <a:endParaRPr lang="en-US" sz="3600" kern="1200" dirty="0">
            <a:ln w="19050">
              <a:solidFill>
                <a:srgbClr val="99CCFF"/>
              </a:solidFill>
              <a:round/>
              <a:headEnd/>
              <a:tailEnd/>
            </a:ln>
            <a:solidFill>
              <a:srgbClr val="0066CC"/>
            </a:solidFill>
            <a:effectLst>
              <a:outerShdw dist="35921" dir="2700000" algn="ctr" rotWithShape="0">
                <a:srgbClr val="990000"/>
              </a:outerShdw>
            </a:effectLst>
            <a:latin typeface="Impact"/>
          </a:endParaRPr>
        </a:p>
      </dsp:txBody>
      <dsp:txXfrm>
        <a:off x="5771217" y="677475"/>
        <a:ext cx="2686982" cy="1657283"/>
      </dsp:txXfrm>
    </dsp:sp>
    <dsp:sp modelId="{5DC1B106-16B5-4734-8CA5-BE9E044BF805}">
      <dsp:nvSpPr>
        <dsp:cNvPr id="0" name=""/>
        <dsp:cNvSpPr/>
      </dsp:nvSpPr>
      <dsp:spPr>
        <a:xfrm rot="5282942">
          <a:off x="6735660" y="2887186"/>
          <a:ext cx="868661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5282942">
        <a:off x="6735660" y="2887186"/>
        <a:ext cx="868661" cy="483672"/>
      </dsp:txXfrm>
    </dsp:sp>
    <dsp:sp modelId="{211A4E2F-7B65-4054-AAF8-63B7037C12DE}">
      <dsp:nvSpPr>
        <dsp:cNvPr id="0" name=""/>
        <dsp:cNvSpPr/>
      </dsp:nvSpPr>
      <dsp:spPr>
        <a:xfrm>
          <a:off x="5999625" y="3972342"/>
          <a:ext cx="2458574" cy="17728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5999625" y="3972342"/>
        <a:ext cx="2458574" cy="1772820"/>
      </dsp:txXfrm>
    </dsp:sp>
    <dsp:sp modelId="{441918D4-639E-46EB-9E9A-EFF1D77D11DF}">
      <dsp:nvSpPr>
        <dsp:cNvPr id="0" name=""/>
        <dsp:cNvSpPr/>
      </dsp:nvSpPr>
      <dsp:spPr>
        <a:xfrm rot="10271580">
          <a:off x="5236023" y="4882045"/>
          <a:ext cx="563290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271580">
        <a:off x="5236023" y="4882045"/>
        <a:ext cx="563290" cy="483672"/>
      </dsp:txXfrm>
    </dsp:sp>
    <dsp:sp modelId="{95C5E60A-0766-4A8D-8E40-B5F93E7E4F25}">
      <dsp:nvSpPr>
        <dsp:cNvPr id="0" name=""/>
        <dsp:cNvSpPr/>
      </dsp:nvSpPr>
      <dsp:spPr>
        <a:xfrm>
          <a:off x="3552119" y="4600841"/>
          <a:ext cx="1433103" cy="14331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3552119" y="4600841"/>
        <a:ext cx="1433103" cy="1433103"/>
      </dsp:txXfrm>
    </dsp:sp>
    <dsp:sp modelId="{4FAD597E-1A5B-4C18-AD11-6A7FBBF67082}">
      <dsp:nvSpPr>
        <dsp:cNvPr id="0" name=""/>
        <dsp:cNvSpPr/>
      </dsp:nvSpPr>
      <dsp:spPr>
        <a:xfrm rot="12005059">
          <a:off x="3172574" y="4731683"/>
          <a:ext cx="311243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2005059">
        <a:off x="3172574" y="4731683"/>
        <a:ext cx="311243" cy="483672"/>
      </dsp:txXfrm>
    </dsp:sp>
    <dsp:sp modelId="{59A6FC9C-F405-46F5-8F15-A7C77DAAFFB9}">
      <dsp:nvSpPr>
        <dsp:cNvPr id="0" name=""/>
        <dsp:cNvSpPr/>
      </dsp:nvSpPr>
      <dsp:spPr>
        <a:xfrm>
          <a:off x="0" y="2924299"/>
          <a:ext cx="3162285" cy="282086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0" y="2924299"/>
        <a:ext cx="3162285" cy="2820863"/>
      </dsp:txXfrm>
    </dsp:sp>
    <dsp:sp modelId="{6611D96F-279E-4AFA-8547-F2EB535B4A32}">
      <dsp:nvSpPr>
        <dsp:cNvPr id="0" name=""/>
        <dsp:cNvSpPr/>
      </dsp:nvSpPr>
      <dsp:spPr>
        <a:xfrm rot="15211210">
          <a:off x="1019908" y="2546857"/>
          <a:ext cx="207739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5211210">
        <a:off x="1019908" y="2546857"/>
        <a:ext cx="207739" cy="483672"/>
      </dsp:txXfrm>
    </dsp:sp>
    <dsp:sp modelId="{9675C317-478C-4C72-AC51-F9477151BA60}">
      <dsp:nvSpPr>
        <dsp:cNvPr id="0" name=""/>
        <dsp:cNvSpPr/>
      </dsp:nvSpPr>
      <dsp:spPr>
        <a:xfrm>
          <a:off x="0" y="967602"/>
          <a:ext cx="1661654" cy="166165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 dirty="0"/>
        </a:p>
      </dsp:txBody>
      <dsp:txXfrm>
        <a:off x="0" y="967602"/>
        <a:ext cx="1661654" cy="1661654"/>
      </dsp:txXfrm>
    </dsp:sp>
    <dsp:sp modelId="{5468C00D-8835-4D39-B937-AF5F7C3F43C6}">
      <dsp:nvSpPr>
        <dsp:cNvPr id="0" name=""/>
        <dsp:cNvSpPr/>
      </dsp:nvSpPr>
      <dsp:spPr>
        <a:xfrm rot="20840734">
          <a:off x="2028381" y="1177153"/>
          <a:ext cx="984836" cy="4836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20840734">
        <a:off x="2028381" y="1177153"/>
        <a:ext cx="984836" cy="483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90C4-2E40-49B1-8C79-9426E601BCE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399E2-2AC6-4C9F-A498-905E228326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399E2-2AC6-4C9F-A498-905E2283268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6312A1-5FF1-49A4-AA63-26F4BFD7E9CB}" type="slidenum">
              <a:rPr lang="en-US" smtClean="0">
                <a:cs typeface="Arial" charset="0"/>
              </a:rPr>
              <a:pPr/>
              <a:t>16</a:t>
            </a:fld>
            <a:endParaRPr lang="en-US" smtClean="0">
              <a:cs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B0BCB-D9F0-42F0-A939-F9C23FF41005}" type="slidenum">
              <a:rPr lang="en-US" smtClean="0">
                <a:cs typeface="Arial" charset="0"/>
              </a:rPr>
              <a:pPr/>
              <a:t>17</a:t>
            </a:fld>
            <a:endParaRPr lang="en-US" smtClean="0"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AEF99-6BE8-467E-AC96-F23B7FDE3DE5}" type="slidenum">
              <a:rPr lang="en-US" smtClean="0">
                <a:cs typeface="Arial" charset="0"/>
              </a:rPr>
              <a:pPr/>
              <a:t>18</a:t>
            </a:fld>
            <a:endParaRPr lang="en-US" smtClean="0">
              <a:cs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F442E7-0C38-4077-B3A0-5704A1452EE7}" type="slidenum">
              <a:rPr lang="en-US" smtClean="0">
                <a:cs typeface="Arial" charset="0"/>
              </a:rPr>
              <a:pPr/>
              <a:t>19</a:t>
            </a:fld>
            <a:endParaRPr lang="en-US" smtClean="0">
              <a:cs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C4663-F6F3-4EA1-AA3A-B456DB6F02F2}" type="slidenum">
              <a:rPr lang="en-US" smtClean="0">
                <a:cs typeface="Arial" charset="0"/>
              </a:rPr>
              <a:pPr/>
              <a:t>20</a:t>
            </a:fld>
            <a:endParaRPr lang="en-US" smtClean="0">
              <a:cs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7229E-B4FC-46ED-9327-DD75129DE464}" type="slidenum">
              <a:rPr lang="en-US" smtClean="0">
                <a:cs typeface="Arial" charset="0"/>
              </a:rPr>
              <a:pPr/>
              <a:t>21</a:t>
            </a:fld>
            <a:endParaRPr lang="en-US" smtClean="0">
              <a:cs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2823A4-E2FB-43E6-A8D0-C97C86EFF245}" type="slidenum">
              <a:rPr lang="en-US" smtClean="0">
                <a:cs typeface="Arial" charset="0"/>
              </a:rPr>
              <a:pPr/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BBC71-4CBA-4EC7-AB24-BB9B7FC53E22}" type="slidenum">
              <a:rPr lang="en-US" smtClean="0">
                <a:cs typeface="Arial" charset="0"/>
              </a:rPr>
              <a:pPr/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DF357-EB01-43F1-8E7B-0ED208563BD6}" type="slidenum">
              <a:rPr lang="en-US" smtClean="0">
                <a:cs typeface="Arial" charset="0"/>
              </a:rPr>
              <a:pPr/>
              <a:t>24</a:t>
            </a:fld>
            <a:endParaRPr lang="en-US" smtClean="0">
              <a:cs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8278C-6514-4505-AE20-F05776A17442}" type="slidenum">
              <a:rPr lang="en-US" smtClean="0">
                <a:cs typeface="Arial" charset="0"/>
              </a:rPr>
              <a:pPr/>
              <a:t>25</a:t>
            </a:fld>
            <a:endParaRPr lang="en-US" smtClean="0">
              <a:cs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399E2-2AC6-4C9F-A498-905E2283268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63A71-A73B-4292-AD73-C43612F50DFA}" type="slidenum">
              <a:rPr lang="en-US" smtClean="0">
                <a:cs typeface="Arial" charset="0"/>
              </a:rPr>
              <a:pPr/>
              <a:t>26</a:t>
            </a:fld>
            <a:endParaRPr lang="en-US" smtClean="0">
              <a:cs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A3CB3C-B073-459A-AC78-5C9749967D80}" type="slidenum">
              <a:rPr lang="en-US" smtClean="0">
                <a:cs typeface="Arial" charset="0"/>
              </a:rPr>
              <a:pPr/>
              <a:t>27</a:t>
            </a:fld>
            <a:endParaRPr lang="en-US" smtClean="0">
              <a:cs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53CCA-89A8-42C1-BE94-B0CE7E6C8416}" type="slidenum">
              <a:rPr lang="en-US" smtClean="0">
                <a:cs typeface="Arial" charset="0"/>
              </a:rPr>
              <a:pPr/>
              <a:t>28</a:t>
            </a:fld>
            <a:endParaRPr lang="en-US" smtClean="0">
              <a:cs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D51A0-9317-45E5-84DC-8266DB62244A}" type="slidenum">
              <a:rPr lang="en-US" smtClean="0">
                <a:cs typeface="Arial" charset="0"/>
              </a:rPr>
              <a:pPr/>
              <a:t>30</a:t>
            </a:fld>
            <a:endParaRPr lang="en-US" smtClean="0">
              <a:cs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AEA59-DD4F-4C06-803A-A7CD1EFB3BEE}" type="slidenum">
              <a:rPr lang="en-US" smtClean="0">
                <a:cs typeface="Arial" charset="0"/>
              </a:rPr>
              <a:pPr/>
              <a:t>31</a:t>
            </a:fld>
            <a:endParaRPr lang="en-US" smtClean="0">
              <a:cs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8C09A-C770-43F1-8007-93B0F3D31F68}" type="slidenum">
              <a:rPr lang="en-US" smtClean="0">
                <a:cs typeface="Arial" charset="0"/>
              </a:rPr>
              <a:pPr/>
              <a:t>33</a:t>
            </a:fld>
            <a:endParaRPr lang="en-US" smtClean="0">
              <a:cs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101D4-0CB8-469B-BA23-3E2FD714BA55}" type="slidenum">
              <a:rPr lang="en-US" smtClean="0">
                <a:cs typeface="Arial" charset="0"/>
              </a:rPr>
              <a:pPr/>
              <a:t>34</a:t>
            </a:fld>
            <a:endParaRPr lang="en-US" smtClean="0">
              <a:cs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DFBD2-48B7-4B53-9AA1-869B74C49D5F}" type="slidenum">
              <a:rPr lang="en-US" smtClean="0">
                <a:cs typeface="Arial" charset="0"/>
              </a:rPr>
              <a:pPr/>
              <a:t>35</a:t>
            </a:fld>
            <a:endParaRPr lang="en-US" smtClean="0">
              <a:cs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3F028-09CA-4506-805F-A111EF014C1E}" type="slidenum">
              <a:rPr lang="en-US" smtClean="0">
                <a:cs typeface="Arial" charset="0"/>
              </a:rPr>
              <a:pPr/>
              <a:t>36</a:t>
            </a:fld>
            <a:endParaRPr lang="en-US" smtClean="0">
              <a:cs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939C0-65EF-4C4D-9621-5AB5321AACE6}" type="slidenum">
              <a:rPr lang="en-US" smtClean="0">
                <a:cs typeface="Arial" charset="0"/>
              </a:rPr>
              <a:pPr/>
              <a:t>37</a:t>
            </a:fld>
            <a:endParaRPr lang="en-US" smtClean="0">
              <a:cs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39CEE-E6AA-43C6-B10B-6014D9D90DE1}" type="slidenum">
              <a:rPr lang="en-US" smtClean="0">
                <a:cs typeface="Arial" charset="0"/>
              </a:rPr>
              <a:pPr/>
              <a:t>9</a:t>
            </a:fld>
            <a:endParaRPr lang="en-US" smtClean="0"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89A5-C105-4433-8239-C290EF1D5807}" type="slidenum">
              <a:rPr lang="en-US" smtClean="0">
                <a:cs typeface="Arial" charset="0"/>
              </a:rPr>
              <a:pPr/>
              <a:t>38</a:t>
            </a:fld>
            <a:endParaRPr lang="en-US" smtClean="0">
              <a:cs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9630A-7B90-4B90-AEF3-9D3CDC6507A1}" type="slidenum">
              <a:rPr lang="en-US" smtClean="0">
                <a:cs typeface="Arial" charset="0"/>
              </a:rPr>
              <a:pPr/>
              <a:t>39</a:t>
            </a:fld>
            <a:endParaRPr lang="en-US" smtClean="0">
              <a:cs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06E98-FDE6-45F0-9BBF-999077DE2A51}" type="slidenum">
              <a:rPr lang="en-US" smtClean="0">
                <a:cs typeface="Arial" charset="0"/>
              </a:rPr>
              <a:pPr/>
              <a:t>40</a:t>
            </a:fld>
            <a:endParaRPr lang="en-US" smtClean="0">
              <a:cs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E584EF-2E47-4055-A671-08D89F28C225}" type="slidenum">
              <a:rPr lang="en-US" smtClean="0">
                <a:cs typeface="Arial" charset="0"/>
              </a:rPr>
              <a:pPr/>
              <a:t>41</a:t>
            </a:fld>
            <a:endParaRPr lang="en-US" smtClean="0">
              <a:cs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D00792-92B0-404D-BC1A-C695F9A310F6}" type="slidenum">
              <a:rPr lang="en-US" smtClean="0">
                <a:cs typeface="Arial" charset="0"/>
              </a:rPr>
              <a:pPr/>
              <a:t>42</a:t>
            </a:fld>
            <a:endParaRPr lang="en-US" smtClean="0">
              <a:cs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9AFC2-6B4D-4A6A-B438-391424F371C4}" type="slidenum">
              <a:rPr lang="en-US" smtClean="0">
                <a:cs typeface="Arial" charset="0"/>
              </a:rPr>
              <a:pPr/>
              <a:t>43</a:t>
            </a:fld>
            <a:endParaRPr lang="en-US" smtClean="0">
              <a:cs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F1D03-B6DF-4C47-A4FF-0C7EDDA6C75B}" type="slidenum">
              <a:rPr lang="en-US" smtClean="0">
                <a:cs typeface="Arial" charset="0"/>
              </a:rPr>
              <a:pPr/>
              <a:t>44</a:t>
            </a:fld>
            <a:endParaRPr lang="en-US" smtClean="0">
              <a:cs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BE94D6-5B99-4794-9767-DFD92900E8D8}" type="slidenum">
              <a:rPr lang="en-US" smtClean="0">
                <a:cs typeface="Arial" charset="0"/>
              </a:rPr>
              <a:pPr/>
              <a:t>47</a:t>
            </a:fld>
            <a:endParaRPr lang="en-US" smtClean="0">
              <a:cs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06B03-1D2C-469D-861E-E145BA6602FC}" type="slidenum">
              <a:rPr lang="en-US" smtClean="0">
                <a:cs typeface="Arial" charset="0"/>
              </a:rPr>
              <a:pPr/>
              <a:t>49</a:t>
            </a:fld>
            <a:endParaRPr lang="en-US" smtClean="0">
              <a:cs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29FB8-08AF-49CC-855B-52C2E7A2C489}" type="slidenum">
              <a:rPr lang="en-US" smtClean="0">
                <a:cs typeface="Arial" charset="0"/>
              </a:rPr>
              <a:pPr/>
              <a:t>50</a:t>
            </a:fld>
            <a:endParaRPr lang="en-US" smtClean="0">
              <a:cs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C9AD8-51F2-4EBA-913B-8BD005249EEC}" type="slidenum">
              <a:rPr lang="en-US" smtClean="0">
                <a:cs typeface="Arial" charset="0"/>
              </a:rPr>
              <a:pPr/>
              <a:t>10</a:t>
            </a:fld>
            <a:endParaRPr lang="en-US" smtClean="0">
              <a:cs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399E2-2AC6-4C9F-A498-905E2283268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086447-AAE5-4CFC-903F-349BE7634939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564E7-5872-481C-A7A4-5FD129E3C0E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CE7BD-739D-4EC9-8258-F1591A7F6369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AB0ACA-BCE8-47D3-931B-6EB380AA900A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176E4-040E-49C8-8410-9AB36D1D421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7BC3A-1B15-4DAE-8387-1B00D5C21D95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1277F-E5DF-4031-A4CC-8D7009F8DB07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44B63-A753-451B-87AE-62E82249A312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DA403-3209-4A9A-883D-6A1C57581016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B283A-8C99-480B-9360-3981F10EDA17}" type="slidenum">
              <a:rPr lang="en-US" smtClean="0">
                <a:cs typeface="Arial" charset="0"/>
              </a:rPr>
              <a:pPr/>
              <a:t>11</a:t>
            </a:fld>
            <a:endParaRPr lang="en-US" smtClean="0"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18A17-183A-417A-B75A-8F4AA4C03EDE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79F9A-0613-45A1-ADFC-B36A039087E8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D7028-E375-45DE-8049-8BE5BA62420A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43B30-F3EF-4DE5-B009-8437FA595DA0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2A8DD2-C2C2-4C55-ADFA-C0107C517AEC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ADAAF-1691-4851-BE07-DA549F848B7D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80D6E-8EE0-4B23-9A21-5E974C0B8E3D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176A0-B7A3-4F3B-B6BD-F4226A8513D2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0EBB3-2EFC-4A4E-BF4B-A12097FABF78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A15BC1-ACCA-4A2C-A5C8-A7ACCF1FA337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D4008-EFD5-4101-8312-B53213DD7D85}" type="slidenum">
              <a:rPr lang="en-US" smtClean="0">
                <a:cs typeface="Arial" charset="0"/>
              </a:rPr>
              <a:pPr/>
              <a:t>12</a:t>
            </a:fld>
            <a:endParaRPr lang="en-US" smtClean="0">
              <a:cs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3CE3D-1A27-4FC0-A360-E86EBE26B61D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DE652-440E-4DEA-B3A7-467CAB09D198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7669CF-1D6B-42EC-AFFA-EC6289F2438F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24B9FD-A889-4B72-8E0C-B265005B7EFE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C31B5-A012-4C35-8096-63EA24467FAB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833C5-4798-4229-9E43-8FA8032C0A8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B6243-A0EF-429F-BAE5-6E4F020A330B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13A5FB-25B8-4929-87B2-E4BDB0F937BA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33409-3E08-48C4-91AA-59C5940A108A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555F2-F87B-4FBD-A1DD-67E03E83C125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1F0B-C41E-47DD-B956-A81BA0CEDBA4}" type="slidenum">
              <a:rPr lang="en-US" smtClean="0">
                <a:cs typeface="Arial" charset="0"/>
              </a:rPr>
              <a:pPr/>
              <a:t>13</a:t>
            </a:fld>
            <a:endParaRPr lang="en-US" smtClean="0">
              <a:cs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86C11B-A9B1-4239-AF25-EA313C1E0279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FC7E3-D995-40CF-82E9-A6202BD1994E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163BE-341B-4962-AD0B-81CE4108DF62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58C7F-954C-4D08-AD3E-0D554082DE62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A6AEFB-F034-43D2-AC83-690AA01AC389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FC5F9-E93B-4643-8677-F1F22E87FD56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3BBF42-1443-42AE-A894-91DE8FBE883B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04BA2E-A7CC-47BA-863B-86B24744DB45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70786-8955-44C7-8A5A-E552A834189E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99748-0C92-400B-A091-88C5A3A6E5FC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EBB4A-9DEB-4E0A-81DC-34464245879C}" type="slidenum">
              <a:rPr lang="en-US" smtClean="0">
                <a:cs typeface="Arial" charset="0"/>
              </a:rPr>
              <a:pPr/>
              <a:t>14</a:t>
            </a:fld>
            <a:endParaRPr lang="en-US" smtClean="0">
              <a:cs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DD418-2CEE-434C-92AF-307DCE176A1E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903DA-7623-4FFA-AFF5-5171DFA3E163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D9F31-048E-401A-B444-A8DC652DDD49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C03B9-A98D-476F-A567-6F77CCDEBF45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D9794-4844-4636-BDBC-027B23428F61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7D459-91E9-470A-A52E-53111E05E81E}" type="slidenum">
              <a:rPr lang="en-US" smtClean="0">
                <a:cs typeface="Arial" charset="0"/>
              </a:rPr>
              <a:pPr/>
              <a:t>15</a:t>
            </a:fld>
            <a:endParaRPr lang="en-US" smtClean="0">
              <a:cs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EG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F70DD-2F9C-4D3A-A37B-D47B0366FB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207F6-C9DA-47BA-80F5-2AECA6BCE6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431F9-D13B-400A-825D-DFC0B9771E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145FA-FCC8-4730-9166-A5D865CCBEC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5B9B-4DCD-4CA5-AF8C-1D5093DE55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7BBE2ED-A902-44E1-BC28-9ED5A3D005AF}" type="datetimeFigureOut">
              <a:rPr lang="en-US" smtClean="0"/>
              <a:pPr/>
              <a:t>6/5/2015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C8E6B90-45A3-4BA6-8F5A-9A5851D7E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hyperlink" Target="http://moyerdds.com/images/sensitive-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hyperlink" Target="http://images.google.com.eg/imgres?imgurl=http://www.agd.org/files/gd/mj2009/bassiouny/bassiouny-fig3.jpg&amp;imgrefurl=http://www.agd.org/publications/articles/?ArtID=5248&amp;usg=__kxrY1timuevNnHYJvnVM8DLe6FQ=&amp;h=454&amp;w=250&amp;sz=19&amp;hl=ar&amp;start=65&amp;um=1&amp;tbnid=IYw2-y5KIEYYeM:&amp;tbnh=128&amp;tbnw=70&amp;prev=/images?q=adhesion+dental+structure+of+enamel+cementum,+Dentin&amp;ndsp=18&amp;hl=ar&amp;rlz=1T4WZPA_en&amp;sa=N&amp;start=54&amp;um=1" TargetMode="External"/><Relationship Id="rId9" Type="http://schemas.openxmlformats.org/officeDocument/2006/relationships/hyperlink" Target="http://www.doctorspiller.com/images/DentalMaterials/EtchedEnamel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hyperlink" Target="http://knol.google.com/k/-/-/iQYfUduC/Oz_Htw/preiodontal-recession-sized.jpg" TargetMode="Externa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3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atentsonline.com/6729879-0-large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hyperlink" Target="http://images.google.com.eg/imgres?imgurl=http://oceania.morita.com/products/img/jetlite4000_plus.jpg&amp;imgrefurl=http://oceania.morita.com/products/p19jetlite.html&amp;usg=___xwzITCAppMOSesWKjW2rJPd0tU=&amp;h=159&amp;w=155&amp;sz=4&amp;hl=ar&amp;start=65&amp;um=1&amp;tbnid=JI-OuGEH_AQ2NM:&amp;tbnh=97&amp;tbnw=95&amp;prev=/images?q=dental+curing+and+heat&amp;ndsp=18&amp;hl=ar&amp;rlz=1T4WZPA_en&amp;sa=N&amp;start=54&amp;um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.eg/imgres?imgurl=http://buydentalequipment.com/cart/images/ALED3-1.jpg&amp;imgrefurl=http://buydentalequipment.com/cart/exam-sterilization-equipment-curing-pac-lights-c-3_57_65&amp;usg=__7yFcHXSFKJ1WniEXj4d13PD1dqM=&amp;h=150&amp;w=250&amp;sz=5&amp;hl=ar&amp;start=108&amp;um=1&amp;tbnid=7z1cSA3XYF7f_M:&amp;tbnh=67&amp;tbnw=111&amp;prev=/images?q=dental+curing+and+heat&amp;ndsp=18&amp;hl=ar&amp;rlz=1T4WZPA_en&amp;sa=N&amp;start=90&amp;um=1" TargetMode="External"/><Relationship Id="rId5" Type="http://schemas.openxmlformats.org/officeDocument/2006/relationships/image" Target="../media/image73.jpeg"/><Relationship Id="rId4" Type="http://schemas.openxmlformats.org/officeDocument/2006/relationships/hyperlink" Target="http://images.google.com.eg/imgres?imgurl=http://dental.win.mofcom.gov.cn/www/18\dental\img\2007831536.jpg&amp;imgrefurl=http://dental.win.mofcom.gov.cn/en/plate01/product.asp?id=18278&amp;usg=__WUWehp5AoreQOY7sxtIWgp0QgvE=&amp;h=667&amp;w=500&amp;sz=48&amp;hl=ar&amp;start=61&amp;um=1&amp;tbnid=Agp4hqRzAJ3fYM:&amp;tbnh=138&amp;tbnw=103&amp;prev=/images?q=dental+curing+and+heat&amp;ndsp=18&amp;hl=ar&amp;rlz=1T4WZPA_en&amp;sa=N&amp;start=54&amp;um=1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images.google.com.eg/imgres?imgurl=http://www.doctorspiller.com/images/Fillings/67after2.jpg&amp;imgrefurl=http://www.doctorspiller.com/fillings.htm&amp;usg=__GgFedSnfC-mN36Gs6gQppc_1Ybs=&amp;h=217&amp;w=362&amp;sz=9&amp;hl=ar&amp;start=4&amp;um=1&amp;tbnid=Jxbd5E4jkQYk1M:&amp;tbnh=73&amp;tbnw=121&amp;prev=/images?q=Leakage+of+bacteria+at+the+tooth-filling+interface,&amp;hl=ar&amp;rlz=1T4WZPA_en&amp;sa=G&amp;um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842375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PROBLEM SOLVING</a:t>
            </a:r>
            <a:br>
              <a:rPr lang="en-US" dirty="0" smtClean="0"/>
            </a:br>
            <a:r>
              <a:rPr lang="en-US" dirty="0" smtClean="0"/>
              <a:t>Pt. came with a tooth or teeth in need for filling</a:t>
            </a:r>
            <a:br>
              <a:rPr lang="en-US" dirty="0" smtClean="0"/>
            </a:br>
            <a:r>
              <a:rPr lang="en-US" dirty="0" smtClean="0"/>
              <a:t>we have to select one type of filling material.</a:t>
            </a:r>
            <a:br>
              <a:rPr lang="en-US" dirty="0" smtClean="0"/>
            </a:br>
            <a:endParaRPr lang="ar-E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2400" y="304800"/>
            <a:ext cx="8689975" cy="57943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Individual restorative materials ideally are applied in</a:t>
            </a:r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400" dirty="0" smtClean="0"/>
              <a:t>a clinical circumstances,</a:t>
            </a:r>
            <a:r>
              <a:rPr lang="en-US" sz="4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  not  substitute one material for another                 </a:t>
            </a:r>
          </a:p>
          <a:p>
            <a:pPr eaLnBrk="1" hangingPunct="1">
              <a:defRPr/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 obtain ,a long-term success </a:t>
            </a:r>
          </a:p>
          <a:p>
            <a:pPr eaLnBrk="1" hangingPunct="1">
              <a:defRPr/>
            </a:pPr>
            <a:endParaRPr lang="en-US" sz="360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i="1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en-US" sz="4400" i="1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4400" i="1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Dictate a much </a:t>
            </a:r>
            <a:r>
              <a:rPr lang="en-US" sz="4400" i="1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narrower range</a:t>
            </a:r>
            <a:r>
              <a:rPr lang="en-US" sz="4400" i="1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of appropriate </a:t>
            </a:r>
            <a:r>
              <a:rPr lang="en-US" sz="4400" i="1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restoration options.</a:t>
            </a:r>
          </a:p>
          <a:p>
            <a:pPr eaLnBrk="1" hangingPunct="1">
              <a:defRPr/>
            </a:pPr>
            <a:endParaRPr lang="en-US" sz="4400" i="1" smtClean="0">
              <a:solidFill>
                <a:srgbClr val="00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3316" name="WordArt 3"/>
          <p:cNvSpPr>
            <a:spLocks noChangeArrowheads="1" noChangeShapeType="1" noTextEdit="1"/>
          </p:cNvSpPr>
          <p:nvPr/>
        </p:nvSpPr>
        <p:spPr bwMode="auto">
          <a:xfrm>
            <a:off x="762000" y="1066800"/>
            <a:ext cx="7391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468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Specific clinical situations,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0" y="152400"/>
            <a:ext cx="9144000" cy="64770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6000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5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Arial Black"/>
              </a:rPr>
              <a:t>Factors considered</a:t>
            </a:r>
            <a:r>
              <a:rPr lang="en-US" sz="5400" kern="10" dirty="0" smtClean="0">
                <a:ln w="9525"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Arial Black"/>
              </a:rPr>
              <a:t> </a:t>
            </a:r>
            <a:r>
              <a:rPr lang="en-US" sz="4400" kern="10" dirty="0" smtClean="0">
                <a:ln w="9525"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Arial Black"/>
              </a:rPr>
              <a:t>for a</a:t>
            </a:r>
            <a:r>
              <a:rPr lang="en-US" sz="5400" kern="10" dirty="0" smtClean="0">
                <a:ln w="9525"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Arial Black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5400" i="1" dirty="0" smtClean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None/>
              <a:defRPr/>
            </a:pPr>
            <a:r>
              <a:rPr lang="en-US" sz="3600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A-The diagnosis of dental caries.  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B-Treatment &amp; material options,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C-Ideal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charachreristic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of  restorative M.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D-Longevity of materials,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E-Determine  a restoration  failure expectation.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4340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257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endParaRPr lang="en-US" sz="3600" kern="10" dirty="0">
              <a:ln w="9525">
                <a:round/>
                <a:headEnd/>
                <a:tailEnd/>
              </a:ln>
              <a:solidFill>
                <a:schemeClr val="accent5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1434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5436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Arial Black"/>
              </a:rPr>
              <a:t>specific clinical  situation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chemeClr val="accent3">
                  <a:lumMod val="75000"/>
                </a:schemeClr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rgbClr val="99FF66"/>
                </a:solidFill>
              </a:rPr>
              <a:t>               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76400"/>
            <a:ext cx="8842375" cy="5181600"/>
          </a:xfrm>
        </p:spPr>
        <p:txBody>
          <a:bodyPr/>
          <a:lstStyle/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buNone/>
              <a:defRPr/>
            </a:pPr>
            <a:r>
              <a:rPr lang="en-US" sz="4400" dirty="0" smtClean="0"/>
              <a:t>a-Early caries, is likely to be </a:t>
            </a:r>
            <a:r>
              <a:rPr lang="en-US" sz="4400" dirty="0" smtClean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asymptomatic</a:t>
            </a:r>
            <a:r>
              <a:rPr lang="en-US" sz="4400" dirty="0" smtClean="0"/>
              <a:t>   and is found by the traditional "checkup."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CC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</a:p>
        </p:txBody>
      </p:sp>
      <p:sp>
        <p:nvSpPr>
          <p:cNvPr id="15365" name="WordArt 4"/>
          <p:cNvSpPr>
            <a:spLocks noChangeArrowheads="1" noChangeShapeType="1" noTextEdit="1"/>
          </p:cNvSpPr>
          <p:nvPr/>
        </p:nvSpPr>
        <p:spPr bwMode="auto">
          <a:xfrm>
            <a:off x="762000" y="4953000"/>
            <a:ext cx="43719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Try not to restore</a:t>
            </a:r>
          </a:p>
        </p:txBody>
      </p:sp>
      <p:sp>
        <p:nvSpPr>
          <p:cNvPr id="15366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1295400" y="762000"/>
            <a:ext cx="6819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A-Diagnosis of Dental Caries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69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Enamel rods demineralized</a:t>
            </a:r>
            <a:r>
              <a:rPr lang="en-US" smtClean="0"/>
              <a:t> </a:t>
            </a:r>
          </a:p>
        </p:txBody>
      </p:sp>
      <p:sp>
        <p:nvSpPr>
          <p:cNvPr id="2693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b="1" smtClean="0"/>
          </a:p>
          <a:p>
            <a:pPr eaLnBrk="1" hangingPunct="1">
              <a:defRPr/>
            </a:pPr>
            <a:endParaRPr lang="en-US" b="1" smtClean="0"/>
          </a:p>
          <a:p>
            <a:pPr eaLnBrk="1" hangingPunct="1">
              <a:defRPr/>
            </a:pPr>
            <a:r>
              <a:rPr lang="en-US" b="1" smtClean="0"/>
              <a:t>Enamel rods remineralized</a:t>
            </a:r>
            <a:r>
              <a:rPr lang="en-US" smtClean="0"/>
              <a:t> </a:t>
            </a:r>
          </a:p>
        </p:txBody>
      </p:sp>
      <p:pic>
        <p:nvPicPr>
          <p:cNvPr id="16389" name="Picture 4" descr="Sup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66800"/>
            <a:ext cx="26701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elt07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429000"/>
            <a:ext cx="25955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7750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228600"/>
            <a:ext cx="8991600" cy="6629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Such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demineralized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enamel transmits: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hot, cold, pressure and pain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much 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more readily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than normal enamel.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If pt. feels something like a toothache, but the dentist says you don't have a cavity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79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228600"/>
            <a:ext cx="6781800" cy="8524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66FF33"/>
                </a:solidFill>
              </a:rPr>
              <a:t>Remineralization</a:t>
            </a:r>
          </a:p>
        </p:txBody>
      </p:sp>
      <p:sp>
        <p:nvSpPr>
          <p:cNvPr id="279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43000"/>
            <a:ext cx="9144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/>
              <a:t>Remineralization</a:t>
            </a:r>
            <a:r>
              <a:rPr lang="en-US" dirty="0" smtClean="0"/>
              <a:t> is </a:t>
            </a:r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three-dimensional,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lost "rungs“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 having exact the same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shape</a:t>
            </a:r>
            <a:r>
              <a:rPr lang="en-US" dirty="0" smtClean="0"/>
              <a:t>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CC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size</a:t>
            </a:r>
            <a:r>
              <a:rPr lang="en-US" dirty="0" smtClean="0"/>
              <a:t> and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same electrical charge</a:t>
            </a:r>
            <a:r>
              <a:rPr lang="en-US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as those lost from the lattice.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8160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304800"/>
            <a:ext cx="9144000" cy="6553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r>
              <a:rPr lang="en-US" sz="3600" dirty="0" smtClean="0"/>
              <a:t>Both </a:t>
            </a:r>
            <a:r>
              <a:rPr lang="en-US" sz="3600" dirty="0" err="1" smtClean="0"/>
              <a:t>remineralization</a:t>
            </a:r>
            <a:r>
              <a:rPr lang="en-US" sz="3600" dirty="0" smtClean="0"/>
              <a:t> and demineralization occur on the 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surface of the tooth.</a:t>
            </a:r>
            <a:r>
              <a:rPr lang="en-US" sz="3600" dirty="0" smtClean="0"/>
              <a:t> </a:t>
            </a:r>
          </a:p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r>
              <a:rPr lang="en-US" sz="3600" dirty="0" smtClean="0"/>
              <a:t>There is no connection between the </a:t>
            </a:r>
            <a:r>
              <a:rPr lang="en-US" sz="3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bloodstream and the enamel. </a:t>
            </a:r>
          </a:p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Taking mineral</a:t>
            </a:r>
            <a:r>
              <a:rPr lang="en-US" sz="3600" dirty="0" smtClean="0">
                <a:solidFill>
                  <a:srgbClr val="FFFF00"/>
                </a:solidFill>
              </a:rPr>
              <a:t> supplements </a:t>
            </a:r>
            <a:r>
              <a:rPr lang="en-US" sz="3600" dirty="0" smtClean="0"/>
              <a:t>has virtually no impact on </a:t>
            </a:r>
            <a:r>
              <a:rPr lang="en-US" sz="3600" dirty="0" err="1" smtClean="0"/>
              <a:t>remineralizing</a:t>
            </a:r>
            <a:r>
              <a:rPr lang="en-US" sz="3600" dirty="0" smtClean="0"/>
              <a:t> the teeth.</a:t>
            </a:r>
          </a:p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r>
              <a:rPr lang="en-US" sz="3600" dirty="0" smtClean="0"/>
              <a:t> This is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true in reverse</a:t>
            </a:r>
            <a:r>
              <a:rPr lang="en-US" sz="3600" dirty="0" smtClean="0"/>
              <a:t> too. </a:t>
            </a:r>
          </a:p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r>
              <a:rPr lang="en-US" sz="3600" dirty="0" smtClean="0"/>
              <a:t>An event that </a:t>
            </a:r>
            <a:r>
              <a:rPr lang="en-US" sz="3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draws on minerals in the blood,</a:t>
            </a:r>
            <a:r>
              <a:rPr lang="en-US" sz="3600" dirty="0" smtClean="0"/>
              <a:t> such as pregnancy or healing a broken bone cannot extract minerals from the teeth. </a:t>
            </a:r>
          </a:p>
          <a:p>
            <a:pPr eaLnBrk="1" hangingPunct="1">
              <a:lnSpc>
                <a:spcPct val="90000"/>
              </a:lnSpc>
              <a:tabLst>
                <a:tab pos="7086600" algn="l"/>
              </a:tabLst>
              <a:defRPr/>
            </a:pP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381000"/>
            <a:ext cx="8382000" cy="59436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Early caries,   so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     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1-Oral bacterial screening for </a:t>
            </a:r>
            <a:r>
              <a:rPr lang="en-US" sz="4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mutans</a:t>
            </a: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 lactobacillus appropriate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</a:t>
            </a: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Fluoride applications,</a:t>
            </a:r>
            <a:r>
              <a:rPr lang="en-US" sz="4000" dirty="0" smtClean="0"/>
              <a:t>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381000"/>
            <a:ext cx="8458200" cy="57912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b-Carious cavities must be treated by filling.</a:t>
            </a:r>
          </a:p>
        </p:txBody>
      </p:sp>
      <p:pic>
        <p:nvPicPr>
          <p:cNvPr id="12291" name="Picture 3" descr="024"/>
          <p:cNvPicPr>
            <a:picLocks noChangeAspect="1" noChangeArrowheads="1"/>
          </p:cNvPicPr>
          <p:nvPr/>
        </p:nvPicPr>
        <p:blipFill>
          <a:blip r:embed="rId3" cstate="print"/>
          <a:srcRect b="10071"/>
          <a:stretch>
            <a:fillRect/>
          </a:stretch>
        </p:blipFill>
        <p:spPr bwMode="auto">
          <a:xfrm>
            <a:off x="990600" y="39624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035a"/>
          <p:cNvPicPr>
            <a:picLocks noChangeAspect="1" noChangeArrowheads="1"/>
          </p:cNvPicPr>
          <p:nvPr/>
        </p:nvPicPr>
        <p:blipFill>
          <a:blip r:embed="rId4" cstate="print"/>
          <a:srcRect b="12820"/>
          <a:stretch>
            <a:fillRect/>
          </a:stretch>
        </p:blipFill>
        <p:spPr bwMode="auto">
          <a:xfrm>
            <a:off x="5257800" y="39624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381000" y="381000"/>
          <a:ext cx="8305800" cy="5745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8365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-22860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6000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5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A-The diagnosis of dental caries.  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B-Treatment &amp; material options,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C-Ideal characteristic of  restorative materials.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D-Longevity of materials,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E-Determine  a restoration  failure. </a:t>
            </a:r>
          </a:p>
        </p:txBody>
      </p:sp>
      <p:sp>
        <p:nvSpPr>
          <p:cNvPr id="23556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257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Factors considered for a </a:t>
            </a:r>
          </a:p>
        </p:txBody>
      </p:sp>
      <p:sp>
        <p:nvSpPr>
          <p:cNvPr id="23557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990600"/>
            <a:ext cx="6467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specific clinical 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219200"/>
            <a:ext cx="9144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hangingPunct="0"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4400" b="0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</a:t>
            </a: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r>
              <a:rPr lang="en-US" sz="4400" b="0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n-US" sz="3600" b="0" dirty="0">
                <a:solidFill>
                  <a:srgbClr val="F4F7B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Patient's oral hygiene    </a:t>
            </a: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r>
              <a:rPr lang="en-US" sz="4400" b="0" dirty="0">
                <a:solidFill>
                  <a:srgbClr val="F4F7B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Periodontal health .</a:t>
            </a: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r>
              <a:rPr lang="en-US" sz="4400" b="0" dirty="0">
                <a:solidFill>
                  <a:srgbClr val="F4F7B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dental caries history.</a:t>
            </a:r>
            <a:r>
              <a:rPr lang="en-US" sz="4400" b="0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                        </a:t>
            </a:r>
            <a:r>
              <a:rPr lang="en-US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endParaRPr lang="en-US" dirty="0">
              <a:solidFill>
                <a:srgbClr val="FF66CC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algn="l" rtl="0" eaLnBrk="0" hangingPunct="0">
              <a:buClr>
                <a:schemeClr val="hlink"/>
              </a:buClr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Treatment and</a:t>
            </a:r>
            <a:r>
              <a:rPr lang="en-US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Material Options</a:t>
            </a:r>
            <a:r>
              <a:rPr lang="en-US" b="0" i="1" dirty="0">
                <a:cs typeface="Arial" pitchFamily="34" charset="0"/>
              </a:rPr>
              <a:t> </a:t>
            </a:r>
          </a:p>
        </p:txBody>
      </p:sp>
      <p:pic>
        <p:nvPicPr>
          <p:cNvPr id="15363" name="Picture 3" descr="10r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22763" y="3916363"/>
            <a:ext cx="4821237" cy="2941637"/>
          </a:xfrm>
          <a:noFill/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304800" y="0"/>
            <a:ext cx="8534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Treatment a specific characteristics of the patient's dentition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3413" y="228600"/>
            <a:ext cx="8510587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</a:rPr>
              <a:t>                                                                                                     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1676400"/>
            <a:ext cx="6861175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E9132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first decision includes:-</a:t>
            </a:r>
          </a:p>
          <a:p>
            <a:pPr eaLnBrk="1" hangingPunct="1">
              <a:defRPr/>
            </a:pPr>
            <a:endParaRPr lang="en-US" sz="4000" dirty="0" smtClean="0">
              <a:solidFill>
                <a:srgbClr val="E9132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C1B2F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1-Extent of caries cavity. 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1B2F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395" name="Picture 11" descr="2_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3836988"/>
            <a:ext cx="4038600" cy="2698750"/>
          </a:xfrm>
        </p:spPr>
      </p:pic>
      <p:sp>
        <p:nvSpPr>
          <p:cNvPr id="26630" name="WordArt 14"/>
          <p:cNvSpPr>
            <a:spLocks noChangeArrowheads="1" noChangeShapeType="1" noTextEdit="1"/>
          </p:cNvSpPr>
          <p:nvPr/>
        </p:nvSpPr>
        <p:spPr bwMode="auto">
          <a:xfrm>
            <a:off x="100013" y="457200"/>
            <a:ext cx="90439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Placement of restoration in cavities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76400"/>
            <a:ext cx="6632575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C1B2F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2-Strength of remaining tooth structure .</a:t>
            </a:r>
          </a:p>
        </p:txBody>
      </p:sp>
      <p:pic>
        <p:nvPicPr>
          <p:cNvPr id="88071" name="Picture 7" descr="P00000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16667" t="3749" r="14999"/>
          <a:stretch>
            <a:fillRect/>
          </a:stretch>
        </p:blipFill>
        <p:spPr>
          <a:xfrm>
            <a:off x="5715000" y="2740025"/>
            <a:ext cx="3089275" cy="4117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304800"/>
            <a:ext cx="9144000" cy="582136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/>
              <a:t>3-Financial</a:t>
            </a: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costs</a:t>
            </a:r>
            <a:r>
              <a:rPr lang="en-US" sz="4400" dirty="0" smtClean="0"/>
              <a:t> .</a:t>
            </a:r>
          </a:p>
          <a:p>
            <a:pPr eaLnBrk="1" hangingPunct="1">
              <a:defRPr/>
            </a:pPr>
            <a:endParaRPr lang="en-US" sz="4400" dirty="0" smtClean="0">
              <a:solidFill>
                <a:srgbClr val="EFFA0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4-Ability of the dentist</a:t>
            </a:r>
            <a:r>
              <a:rPr lang="en-US" sz="4400" dirty="0" smtClean="0"/>
              <a:t> to perform the procedure. </a:t>
            </a:r>
          </a:p>
          <a:p>
            <a:pPr eaLnBrk="1" hangingPunct="1">
              <a:defRPr/>
            </a:pPr>
            <a:endParaRPr lang="en-US" sz="4400" dirty="0" smtClean="0">
              <a:solidFill>
                <a:srgbClr val="EFFA0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5-Preferences of the dentist</a:t>
            </a:r>
            <a:r>
              <a:rPr lang="en-US" sz="4400" dirty="0" smtClean="0"/>
              <a:t> &amp;the prevailing standard of care.</a:t>
            </a:r>
            <a:r>
              <a:rPr lang="en-US" sz="4400" dirty="0" smtClean="0">
                <a:effectLst/>
              </a:rPr>
              <a:t> </a:t>
            </a:r>
          </a:p>
          <a:p>
            <a:pPr eaLnBrk="1" hangingPunct="1">
              <a:defRPr/>
            </a:pP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381000"/>
            <a:ext cx="8305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solidFill>
                  <a:srgbClr val="E9132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second decision</a:t>
            </a:r>
            <a:r>
              <a:rPr lang="en-US" sz="4400" dirty="0" smtClean="0">
                <a:solidFill>
                  <a:srgbClr val="E9132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sz="4400" dirty="0" smtClean="0"/>
              <a:t> </a:t>
            </a:r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r>
              <a:rPr lang="en-US" sz="4400" dirty="0" smtClean="0"/>
              <a:t>Which </a:t>
            </a:r>
            <a:r>
              <a:rPr lang="en-US" sz="4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procedure </a:t>
            </a:r>
            <a:r>
              <a:rPr lang="en-US" sz="4400" dirty="0" smtClean="0"/>
              <a:t>and </a:t>
            </a:r>
            <a:r>
              <a:rPr lang="en-US" sz="4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material to use</a:t>
            </a:r>
            <a:r>
              <a:rPr lang="en-US" sz="4400" dirty="0" smtClean="0"/>
              <a:t>. </a:t>
            </a:r>
          </a:p>
          <a:p>
            <a:pPr eaLnBrk="1" hangingPunct="1">
              <a:defRPr/>
            </a:pPr>
            <a:r>
              <a:rPr lang="en-US" sz="4400" dirty="0" smtClean="0"/>
              <a:t> A "</a:t>
            </a:r>
            <a:r>
              <a:rPr lang="en-US" sz="44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case presentation</a:t>
            </a:r>
            <a:r>
              <a:rPr lang="en-US" sz="4400" dirty="0" smtClean="0"/>
              <a:t>" outlining overall treatment options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048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4800" dirty="0" smtClean="0">
              <a:solidFill>
                <a:srgbClr val="FF505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1-Nature of the oral cavity.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2-Type of restorative failure expectation.</a:t>
            </a:r>
          </a:p>
          <a:p>
            <a:pPr lvl="1" eaLnBrk="1" hangingPunct="1">
              <a:buFontTx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3-system representing the oral cavity.</a:t>
            </a:r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10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Search the Ideal Restorative Material </a:t>
            </a:r>
          </a:p>
          <a:p>
            <a:pPr algn="ctr" rtl="0"/>
            <a:endParaRPr lang="en-US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150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0"/>
            <a:ext cx="8991600" cy="6629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sz="4400" dirty="0" smtClean="0">
              <a:solidFill>
                <a:srgbClr val="FF505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1-the nature of the oral cavity subject  the restorative material to :- </a:t>
            </a:r>
          </a:p>
          <a:p>
            <a:pPr eaLnBrk="1" hangingPunct="1">
              <a:defRPr/>
            </a:pPr>
            <a:endParaRPr lang="en-US" sz="440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4400" dirty="0" smtClean="0"/>
              <a:t>a-</a:t>
            </a: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Dietary </a:t>
            </a:r>
            <a:r>
              <a:rPr lang="en-US" sz="4400" dirty="0" smtClean="0"/>
              <a:t>factors.   </a:t>
            </a:r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b-Adhesive nature</a:t>
            </a:r>
            <a:r>
              <a:rPr lang="en-US" sz="4400" dirty="0" smtClean="0"/>
              <a:t> of plaque.</a:t>
            </a:r>
          </a:p>
          <a:p>
            <a:pPr eaLnBrk="1" hangingPunct="1">
              <a:defRPr/>
            </a:pPr>
            <a:r>
              <a:rPr lang="en-US" sz="4400" dirty="0" smtClean="0"/>
              <a:t>c-The complex and different structures of </a:t>
            </a: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cementum, D. &amp; E</a:t>
            </a:r>
            <a:r>
              <a:rPr lang="en-US" sz="4400" dirty="0" smtClean="0"/>
              <a:t>. </a:t>
            </a:r>
          </a:p>
        </p:txBody>
      </p:sp>
      <p:pic>
        <p:nvPicPr>
          <p:cNvPr id="31748" name="Picture 12" descr="http://www.ineedce.com/courses/thumbs/1522.jpg"/>
          <p:cNvPicPr>
            <a:picLocks noChangeAspect="1" noChangeArrowheads="1"/>
          </p:cNvPicPr>
          <p:nvPr/>
        </p:nvPicPr>
        <p:blipFill>
          <a:blip r:embed="rId3" cstate="print"/>
          <a:srcRect r="24324" b="38956"/>
          <a:stretch>
            <a:fillRect/>
          </a:stretch>
        </p:blipFill>
        <p:spPr bwMode="auto">
          <a:xfrm>
            <a:off x="7010400" y="2743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32771" name="Picture 4" descr="s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2286000"/>
            <a:ext cx="3924300" cy="2354263"/>
          </a:xfrm>
          <a:noFill/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943600" y="5029200"/>
            <a:ext cx="2462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a-Dietary.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,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5257800" y="5791200"/>
            <a:ext cx="354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b-Adhesive plaque.</a:t>
            </a:r>
          </a:p>
        </p:txBody>
      </p:sp>
      <p:pic>
        <p:nvPicPr>
          <p:cNvPr id="92169" name="Picture 9" descr="0(3)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04800"/>
            <a:ext cx="4724400" cy="2743200"/>
          </a:xfrm>
          <a:noFill/>
        </p:spPr>
      </p:pic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49213" y="3713163"/>
            <a:ext cx="37607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c-Cement &amp;dentin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E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www.sykoheil.com</a:t>
            </a:r>
            <a:endParaRPr lang="en-US"/>
          </a:p>
        </p:txBody>
      </p:sp>
      <p:sp>
        <p:nvSpPr>
          <p:cNvPr id="33796" name="AutoShape 2" descr="Large amalgam and composite fillings."/>
          <p:cNvSpPr>
            <a:spLocks noChangeAspect="1" noChangeArrowheads="1"/>
          </p:cNvSpPr>
          <p:nvPr/>
        </p:nvSpPr>
        <p:spPr bwMode="auto">
          <a:xfrm>
            <a:off x="8539163" y="-1096963"/>
            <a:ext cx="205740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EG"/>
          </a:p>
        </p:txBody>
      </p:sp>
      <p:sp>
        <p:nvSpPr>
          <p:cNvPr id="33797" name="AutoShape 4" descr="Large amalgam and composite fillings."/>
          <p:cNvSpPr>
            <a:spLocks noChangeAspect="1" noChangeArrowheads="1"/>
          </p:cNvSpPr>
          <p:nvPr/>
        </p:nvSpPr>
        <p:spPr bwMode="auto">
          <a:xfrm>
            <a:off x="8539163" y="-1096963"/>
            <a:ext cx="205740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EG"/>
          </a:p>
        </p:txBody>
      </p:sp>
      <p:pic>
        <p:nvPicPr>
          <p:cNvPr id="33798" name="Picture 6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2955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http://t2.gstatic.com/images?q=tbn:IYw2-y5KIEYYeM:http://www.agd.org/files/gd/mj2009/bassiouny/bassiouny-fig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04800"/>
            <a:ext cx="15827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0" descr="http://www.freepatentsonline.com/6506055-0-large.jpg"/>
          <p:cNvPicPr>
            <a:picLocks noChangeAspect="1" noChangeArrowheads="1"/>
          </p:cNvPicPr>
          <p:nvPr/>
        </p:nvPicPr>
        <p:blipFill>
          <a:blip r:embed="rId6" cstate="print"/>
          <a:srcRect l="8170" t="5586" r="10126" b="16214"/>
          <a:stretch>
            <a:fillRect/>
          </a:stretch>
        </p:blipFill>
        <p:spPr bwMode="auto">
          <a:xfrm>
            <a:off x="6096000" y="228600"/>
            <a:ext cx="228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4" descr="http://www.cosmeticdentistlagunaniguel.com/index_files/Concept_inlay_pic_mode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26860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6" descr="http://dentistry.uic.edu/CraniofacialGenetics/Enamel%20Prisms%20col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5875" y="3505200"/>
            <a:ext cx="40481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8" descr="مشاهدة الصورة بالحجم الكامل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33700" y="4114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143000" y="0"/>
          <a:ext cx="11125200" cy="906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788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d-Fracture of the tooth</a:t>
            </a:r>
            <a:r>
              <a:rPr lang="en-US" sz="4400" dirty="0" smtClean="0"/>
              <a:t> structure. </a:t>
            </a:r>
          </a:p>
          <a:p>
            <a:pPr eaLnBrk="1" hangingPunct="1">
              <a:defRPr/>
            </a:pPr>
            <a:r>
              <a:rPr lang="en-US" sz="4400" dirty="0" smtClean="0"/>
              <a:t>e-</a:t>
            </a: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Acid-base</a:t>
            </a:r>
            <a:r>
              <a:rPr lang="en-US" sz="4400" dirty="0" smtClean="0"/>
              <a:t> shifts. </a:t>
            </a:r>
          </a:p>
          <a:p>
            <a:pPr eaLnBrk="1" hangingPunct="1">
              <a:defRPr/>
            </a:pPr>
            <a:r>
              <a:rPr lang="en-US" sz="4400" dirty="0" smtClean="0"/>
              <a:t>f-</a:t>
            </a:r>
            <a:r>
              <a:rPr lang="en-US" sz="44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r>
              <a:rPr lang="en-US" sz="4400" dirty="0" smtClean="0"/>
              <a:t> changes. </a:t>
            </a:r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endParaRPr lang="en-US" sz="4400" dirty="0" smtClean="0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1752600"/>
            <a:ext cx="7086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4400" b="0" dirty="0">
              <a:effectLst>
                <a:outerShdw blurRad="38100" dist="38100" dir="2700000" algn="tl">
                  <a:srgbClr val="4D4D4D"/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    </a:t>
            </a:r>
            <a:r>
              <a:rPr lang="en-US" sz="4400" b="0" dirty="0" smtClean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g-</a:t>
            </a:r>
            <a:r>
              <a:rPr lang="en-US" sz="4400" b="0" dirty="0" err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Masticatory</a:t>
            </a:r>
            <a:r>
              <a:rPr lang="en-US" sz="4400" b="0" dirty="0" smtClean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 </a:t>
            </a:r>
            <a:r>
              <a:rPr lang="en-US" sz="44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stresses</a:t>
            </a:r>
            <a:r>
              <a:rPr lang="en-US" sz="40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.  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0" y="3352800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   </a:t>
            </a:r>
            <a:r>
              <a:rPr lang="en-US" sz="40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h-</a:t>
            </a:r>
            <a:r>
              <a:rPr lang="en-US" sz="40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Interaction</a:t>
            </a:r>
            <a:r>
              <a:rPr lang="en-US" sz="40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 with other materials..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22531" name="Picture 3" descr="0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8366"/>
          <a:stretch>
            <a:fillRect/>
          </a:stretch>
        </p:blipFill>
        <p:spPr>
          <a:xfrm>
            <a:off x="0" y="3200400"/>
            <a:ext cx="4267200" cy="2590800"/>
          </a:xfrm>
          <a:noFill/>
        </p:spPr>
      </p:pic>
      <p:pic>
        <p:nvPicPr>
          <p:cNvPr id="22532" name="Picture 4" descr="0(3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38600" y="4237038"/>
            <a:ext cx="4800600" cy="2620962"/>
          </a:xfrm>
          <a:noFill/>
        </p:spPr>
      </p:pic>
      <p:pic>
        <p:nvPicPr>
          <p:cNvPr id="22533" name="Picture 5" descr="pi_06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b="10234"/>
          <a:stretch>
            <a:fillRect/>
          </a:stretch>
        </p:blipFill>
        <p:spPr>
          <a:xfrm>
            <a:off x="381000" y="0"/>
            <a:ext cx="3733800" cy="2743200"/>
          </a:xfrm>
          <a:noFill/>
        </p:spPr>
      </p:pic>
      <p:pic>
        <p:nvPicPr>
          <p:cNvPr id="22534" name="Picture 6" descr="P000003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 l="26604" r="21603"/>
          <a:stretch>
            <a:fillRect/>
          </a:stretch>
        </p:blipFill>
        <p:spPr>
          <a:xfrm>
            <a:off x="5257800" y="0"/>
            <a:ext cx="3402013" cy="4267200"/>
          </a:xfrm>
          <a:noFill/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57200" y="2133600"/>
            <a:ext cx="320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h-Bulk fracture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5334000" y="381000"/>
            <a:ext cx="297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d-failure tooth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5562600" y="6019800"/>
            <a:ext cx="2876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e-temp. change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3352800"/>
            <a:ext cx="3536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g-masticatory stresses -          f-  acid base - - 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www.sykoheil.com</a:t>
            </a:r>
            <a:endParaRPr lang="en-US"/>
          </a:p>
        </p:txBody>
      </p:sp>
      <p:pic>
        <p:nvPicPr>
          <p:cNvPr id="36867" name="Picture 2" descr="http://www.scielo.br/img/revistas/bdj/v18n2/v18a09f01.jpg"/>
          <p:cNvPicPr>
            <a:picLocks noChangeAspect="1" noChangeArrowheads="1"/>
          </p:cNvPicPr>
          <p:nvPr/>
        </p:nvPicPr>
        <p:blipFill>
          <a:blip r:embed="rId2" cstate="print"/>
          <a:srcRect l="4546" t="5441" r="4546" b="23810"/>
          <a:stretch>
            <a:fillRect/>
          </a:stretch>
        </p:blipFill>
        <p:spPr bwMode="auto">
          <a:xfrm>
            <a:off x="838200" y="381000"/>
            <a:ext cx="3048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www.ascro.net/uploads/pics/badel_07-4_Fi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3048000"/>
            <a:ext cx="51530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http://www-hsc.usc.edu/~khalifeh/stres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 descr="http://knol.google.com/k/-/-/iQYfUduC/Oz_Htw/preiodontal-recession-size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0"/>
            <a:ext cx="4000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355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304800"/>
            <a:ext cx="8461375" cy="57943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Interaction </a:t>
            </a:r>
            <a:r>
              <a:rPr lang="en-US" sz="3600" b="1" dirty="0" smtClean="0"/>
              <a:t>with other materials</a:t>
            </a:r>
          </a:p>
          <a:p>
            <a:pPr eaLnBrk="1" hangingPunct="1">
              <a:defRPr/>
            </a:pPr>
            <a:endParaRPr lang="en-US" sz="3600" b="1" dirty="0" smtClean="0"/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What is the effect on </a:t>
            </a:r>
            <a:r>
              <a:rPr lang="en-US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titanium </a:t>
            </a:r>
            <a:r>
              <a:rPr lang="en-US" b="1" dirty="0" smtClean="0"/>
              <a:t>properties following the absorption of oxygen .</a:t>
            </a:r>
          </a:p>
          <a:p>
            <a:pPr eaLnBrk="1" hangingPunct="1">
              <a:defRPr/>
            </a:pPr>
            <a:r>
              <a:rPr lang="en-US" sz="4000" dirty="0" smtClean="0"/>
              <a:t>Titanium becomes more brittle .  </a:t>
            </a:r>
          </a:p>
          <a:p>
            <a:pPr eaLnBrk="1" hangingPunct="1">
              <a:defRPr/>
            </a:pP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24578" name="Picture 2" descr="saba3_39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228600"/>
            <a:ext cx="3624263" cy="2435225"/>
          </a:xfrm>
          <a:noFill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pic>
        <p:nvPicPr>
          <p:cNvPr id="38917" name="Picture 2" descr="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819400"/>
            <a:ext cx="2439988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96beof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886200"/>
            <a:ext cx="3888377" cy="2435728"/>
          </a:xfrm>
          <a:prstGeom prst="rect">
            <a:avLst/>
          </a:prstGeom>
          <a:noFill/>
          <a:ln/>
        </p:spPr>
      </p:pic>
      <p:pic>
        <p:nvPicPr>
          <p:cNvPr id="8" name="Picture 6" descr="concept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28600"/>
            <a:ext cx="2821578" cy="3326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6626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2-Restorative failure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Expectation;-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600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3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3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3600" dirty="0" smtClean="0"/>
          </a:p>
        </p:txBody>
      </p:sp>
      <p:pic>
        <p:nvPicPr>
          <p:cNvPr id="26627" name="Picture 3" descr="0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12285"/>
          <a:stretch>
            <a:fillRect/>
          </a:stretch>
        </p:blipFill>
        <p:spPr>
          <a:xfrm>
            <a:off x="152400" y="3901440"/>
            <a:ext cx="4038600" cy="2423160"/>
          </a:xfrm>
          <a:noFill/>
        </p:spPr>
      </p:pic>
      <p:pic>
        <p:nvPicPr>
          <p:cNvPr id="26628" name="Picture 4" descr="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b="9435"/>
          <a:stretch>
            <a:fillRect/>
          </a:stretch>
        </p:blipFill>
        <p:spPr>
          <a:xfrm>
            <a:off x="5638800" y="1600200"/>
            <a:ext cx="3048000" cy="1828800"/>
          </a:xfrm>
          <a:noFill/>
        </p:spPr>
      </p:pic>
      <p:pic>
        <p:nvPicPr>
          <p:cNvPr id="26629" name="Picture 5" descr="040"/>
          <p:cNvPicPr>
            <a:picLocks noChangeAspect="1" noChangeArrowheads="1"/>
          </p:cNvPicPr>
          <p:nvPr/>
        </p:nvPicPr>
        <p:blipFill>
          <a:blip r:embed="rId5" cstate="print"/>
          <a:srcRect t="10660"/>
          <a:stretch>
            <a:fillRect/>
          </a:stretch>
        </p:blipFill>
        <p:spPr bwMode="auto">
          <a:xfrm>
            <a:off x="5029200" y="4343400"/>
            <a:ext cx="4114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334000" y="5943600"/>
            <a:ext cx="40386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C-Marginal fracture,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990600" y="5181600"/>
            <a:ext cx="35052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B-Recurrent caries,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867400" y="2286000"/>
            <a:ext cx="32766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a-Surface wear</a:t>
            </a:r>
            <a:r>
              <a:rPr lang="en-US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,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371600"/>
            <a:ext cx="2971800" cy="249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7650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0"/>
            <a:ext cx="84582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4000" dirty="0" smtClean="0">
              <a:solidFill>
                <a:srgbClr val="00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d-Lack of  biocompatibility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e-Sensitivity of</a:t>
            </a:r>
            <a:r>
              <a:rPr lang="en-US" sz="4400" dirty="0" smtClean="0"/>
              <a:t> the pulp 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5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28675" name="Picture 3" descr="pi_063"/>
          <p:cNvPicPr>
            <a:picLocks noChangeAspect="1" noChangeArrowheads="1"/>
          </p:cNvPicPr>
          <p:nvPr/>
        </p:nvPicPr>
        <p:blipFill>
          <a:blip r:embed="rId3" cstate="print"/>
          <a:srcRect b="8353"/>
          <a:stretch>
            <a:fillRect/>
          </a:stretch>
        </p:blipFill>
        <p:spPr bwMode="auto">
          <a:xfrm>
            <a:off x="4724400" y="358140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038"/>
          <p:cNvPicPr>
            <a:picLocks noChangeAspect="1" noChangeArrowheads="1"/>
          </p:cNvPicPr>
          <p:nvPr/>
        </p:nvPicPr>
        <p:blipFill>
          <a:blip r:embed="rId4" cstate="print"/>
          <a:srcRect b="13487"/>
          <a:stretch>
            <a:fillRect/>
          </a:stretch>
        </p:blipFill>
        <p:spPr bwMode="auto">
          <a:xfrm>
            <a:off x="4648200" y="5334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027"/>
          <p:cNvPicPr>
            <a:picLocks noChangeAspect="1" noChangeArrowheads="1"/>
          </p:cNvPicPr>
          <p:nvPr/>
        </p:nvPicPr>
        <p:blipFill>
          <a:blip r:embed="rId5" cstate="print"/>
          <a:srcRect b="12302"/>
          <a:stretch>
            <a:fillRect/>
          </a:stretch>
        </p:blipFill>
        <p:spPr bwMode="auto">
          <a:xfrm>
            <a:off x="457200" y="36576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219200" y="3810000"/>
            <a:ext cx="26384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Recurrent</a:t>
            </a:r>
            <a:r>
              <a:rPr lang="en-US" sz="2800" b="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</a:t>
            </a: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caries,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5720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29700" name="Picture 4" descr="032a"/>
          <p:cNvPicPr>
            <a:picLocks noChangeAspect="1" noChangeArrowheads="1"/>
          </p:cNvPicPr>
          <p:nvPr/>
        </p:nvPicPr>
        <p:blipFill>
          <a:blip r:embed="rId3" cstate="print"/>
          <a:srcRect b="13812"/>
          <a:stretch>
            <a:fillRect/>
          </a:stretch>
        </p:blipFill>
        <p:spPr bwMode="auto">
          <a:xfrm>
            <a:off x="4572000" y="503238"/>
            <a:ext cx="4572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033"/>
          <p:cNvPicPr>
            <a:picLocks noChangeAspect="1" noChangeArrowheads="1"/>
          </p:cNvPicPr>
          <p:nvPr/>
        </p:nvPicPr>
        <p:blipFill>
          <a:blip r:embed="rId4" cstate="print"/>
          <a:srcRect b="13416"/>
          <a:stretch>
            <a:fillRect/>
          </a:stretch>
        </p:blipFill>
        <p:spPr bwMode="auto">
          <a:xfrm>
            <a:off x="304800" y="38100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035b"/>
          <p:cNvPicPr>
            <a:picLocks noChangeAspect="1" noChangeArrowheads="1"/>
          </p:cNvPicPr>
          <p:nvPr/>
        </p:nvPicPr>
        <p:blipFill>
          <a:blip r:embed="rId5" cstate="print"/>
          <a:srcRect t="14030"/>
          <a:stretch>
            <a:fillRect/>
          </a:stretch>
        </p:blipFill>
        <p:spPr bwMode="auto">
          <a:xfrm>
            <a:off x="5257800" y="41910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410200" y="588963"/>
            <a:ext cx="3244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rtl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3200" b="0" dirty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g-Discoloration</a:t>
            </a:r>
            <a:r>
              <a:rPr lang="en-US" sz="3200" dirty="0">
                <a:cs typeface="Arial" pitchFamily="34" charset="0"/>
              </a:rPr>
              <a:t> 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12713" y="5692775"/>
            <a:ext cx="305911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Recurrent caries,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6345238" y="4267200"/>
            <a:ext cx="2798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Recurrent caries</a:t>
            </a:r>
          </a:p>
          <a:p>
            <a:pPr>
              <a:defRPr/>
            </a:pPr>
            <a:r>
              <a:rPr lang="en-US" sz="2800" b="0" dirty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(composite)</a:t>
            </a:r>
          </a:p>
        </p:txBody>
      </p:sp>
      <p:pic>
        <p:nvPicPr>
          <p:cNvPr id="9" name="Picture 5" descr="web_inlay_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893505"/>
            <a:ext cx="3962400" cy="2768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pic>
        <p:nvPicPr>
          <p:cNvPr id="44035" name="Picture 3" descr="104"/>
          <p:cNvPicPr>
            <a:picLocks noChangeAspect="1" noChangeArrowheads="1"/>
          </p:cNvPicPr>
          <p:nvPr/>
        </p:nvPicPr>
        <p:blipFill>
          <a:blip r:embed="rId3" cstate="print"/>
          <a:srcRect b="17267"/>
          <a:stretch>
            <a:fillRect/>
          </a:stretch>
        </p:blipFill>
        <p:spPr bwMode="auto">
          <a:xfrm>
            <a:off x="457200" y="0"/>
            <a:ext cx="4114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047a"/>
          <p:cNvPicPr>
            <a:picLocks noChangeAspect="1" noChangeArrowheads="1"/>
          </p:cNvPicPr>
          <p:nvPr/>
        </p:nvPicPr>
        <p:blipFill>
          <a:blip r:embed="rId4" cstate="print"/>
          <a:srcRect t="9137"/>
          <a:stretch>
            <a:fillRect/>
          </a:stretch>
        </p:blipFill>
        <p:spPr bwMode="auto">
          <a:xfrm>
            <a:off x="5029200" y="457200"/>
            <a:ext cx="3657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voiers2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480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figura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791200" y="2971800"/>
            <a:ext cx="3117850" cy="3886200"/>
          </a:xfrm>
          <a:noFill/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6096000" y="30480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Corrosion,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825500" y="3103563"/>
            <a:ext cx="2393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J-Corrosion,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650875" y="1538288"/>
            <a:ext cx="2749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rtl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US" sz="3200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i-Micro-leakag</a:t>
            </a:r>
            <a:r>
              <a:rPr lang="en-US" b="0" dirty="0">
                <a:effectLst>
                  <a:outerShdw blurRad="38100" dist="38100" dir="2700000" algn="tl">
                    <a:srgbClr val="4D4D4D"/>
                  </a:outerShdw>
                </a:effectLst>
                <a:cs typeface="Arial" pitchFamily="3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74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0"/>
            <a:ext cx="8510588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smtClean="0"/>
              <a:t>3-System representing the oral cavity.</a:t>
            </a:r>
            <a:br>
              <a:rPr lang="en-US" sz="4800" dirty="0" smtClean="0"/>
            </a:br>
            <a:r>
              <a:rPr lang="en-US" sz="3600" dirty="0" smtClean="0">
                <a:solidFill>
                  <a:srgbClr val="00FFFF"/>
                </a:solidFill>
              </a:rPr>
              <a:t>No system that can duplicate the combined stresses of the oral cavity over a lifetime.</a:t>
            </a:r>
            <a:br>
              <a:rPr lang="en-US" sz="3600" dirty="0" smtClean="0">
                <a:solidFill>
                  <a:srgbClr val="00FFFF"/>
                </a:solidFill>
              </a:rPr>
            </a:br>
            <a:r>
              <a:rPr lang="en-US" sz="3600" dirty="0" smtClean="0">
                <a:solidFill>
                  <a:srgbClr val="7ABAEE"/>
                </a:solidFill>
              </a:rPr>
              <a:t>The ideal restorative material does not exist,</a:t>
            </a:r>
            <a:br>
              <a:rPr lang="en-US" sz="3600" dirty="0" smtClean="0">
                <a:solidFill>
                  <a:srgbClr val="7ABAEE"/>
                </a:solidFill>
              </a:rPr>
            </a:br>
            <a:r>
              <a:rPr lang="en-US" sz="3600" dirty="0" smtClean="0">
                <a:solidFill>
                  <a:srgbClr val="7ABAEE"/>
                </a:solidFill>
              </a:rPr>
              <a:t/>
            </a:r>
            <a:br>
              <a:rPr lang="en-US" sz="3600" dirty="0" smtClean="0">
                <a:solidFill>
                  <a:srgbClr val="7ABAEE"/>
                </a:solidFill>
              </a:rPr>
            </a:br>
            <a:endParaRPr lang="en-US" sz="3600" dirty="0" smtClean="0">
              <a:solidFill>
                <a:srgbClr val="7ABAEE"/>
              </a:solidFill>
            </a:endParaRPr>
          </a:p>
        </p:txBody>
      </p:sp>
      <p:sp>
        <p:nvSpPr>
          <p:cNvPr id="274436" name="Rectangle 4"/>
          <p:cNvSpPr>
            <a:spLocks noRot="1" noChangeArrowheads="1"/>
          </p:cNvSpPr>
          <p:nvPr/>
        </p:nvSpPr>
        <p:spPr bwMode="auto">
          <a:xfrm>
            <a:off x="304800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>
              <a:defRPr/>
            </a:pPr>
            <a:endParaRPr lang="ar-EG" sz="4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Material options</a:t>
            </a:r>
          </a:p>
        </p:txBody>
      </p:sp>
      <p:sp>
        <p:nvSpPr>
          <p:cNvPr id="1904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</a:t>
            </a: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-Harmless</a:t>
            </a:r>
            <a:r>
              <a:rPr lang="en-US" dirty="0" smtClean="0"/>
              <a:t> to all oral tissues—gingiva, mucosa, pulp, and bone.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2-No toxic, leachable, or diffusible</a:t>
            </a:r>
            <a:r>
              <a:rPr lang="en-US" dirty="0" smtClean="0"/>
              <a:t> substance that can be absorbed &amp; causing  teratogenic or carcinogenic effects.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3-Free of agents</a:t>
            </a:r>
            <a:r>
              <a:rPr lang="en-US" dirty="0" smtClean="0"/>
              <a:t> that could elicit sensitization or an allergic response.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8600"/>
            <a:ext cx="9144000" cy="6477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Dental materials contain</a:t>
            </a:r>
            <a:r>
              <a:rPr lang="en-US" dirty="0" smtClean="0"/>
              <a:t> components that are common allergens, such as:</a:t>
            </a:r>
          </a:p>
          <a:p>
            <a:pPr eaLnBrk="1" hangingPunct="1">
              <a:defRPr/>
            </a:pPr>
            <a:r>
              <a:rPr lang="en-US" dirty="0" smtClean="0"/>
              <a:t> Chromium, cobalt,</a:t>
            </a:r>
          </a:p>
          <a:p>
            <a:pPr eaLnBrk="1" hangingPunct="1">
              <a:defRPr/>
            </a:pPr>
            <a:r>
              <a:rPr lang="en-US" dirty="0" smtClean="0"/>
              <a:t> Mercury, </a:t>
            </a:r>
          </a:p>
          <a:p>
            <a:pPr eaLnBrk="1" hangingPunct="1">
              <a:defRPr/>
            </a:pPr>
            <a:r>
              <a:rPr lang="en-US" dirty="0" smtClean="0"/>
              <a:t> Eugenol, </a:t>
            </a:r>
          </a:p>
          <a:p>
            <a:pPr eaLnBrk="1" hangingPunct="1">
              <a:defRPr/>
            </a:pPr>
            <a:r>
              <a:rPr lang="en-US" dirty="0" smtClean="0"/>
              <a:t>Components of resin-based materials.  </a:t>
            </a:r>
          </a:p>
          <a:p>
            <a:pPr eaLnBrk="1" hangingPunct="1">
              <a:defRPr/>
            </a:pPr>
            <a:r>
              <a:rPr lang="en-US" dirty="0" smtClean="0"/>
              <a:t>Formaldehyde-containing materials </a:t>
            </a:r>
          </a:p>
          <a:p>
            <a:pPr eaLnBrk="1" hangingPunct="1">
              <a:defRPr/>
            </a:pPr>
            <a:r>
              <a:rPr lang="en-US" dirty="0" smtClean="0"/>
              <a:t>Methacrylate.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14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228600"/>
            <a:ext cx="8613775" cy="5870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4-Local reactions</a:t>
            </a:r>
            <a:r>
              <a:rPr lang="en-US" dirty="0" smtClean="0"/>
              <a:t> involve:</a:t>
            </a:r>
          </a:p>
          <a:p>
            <a:pPr eaLnBrk="1" hangingPunct="1">
              <a:defRPr/>
            </a:pPr>
            <a:r>
              <a:rPr lang="en-US" dirty="0" smtClean="0"/>
              <a:t> The gingiva, </a:t>
            </a:r>
          </a:p>
          <a:p>
            <a:pPr eaLnBrk="1" hangingPunct="1">
              <a:defRPr/>
            </a:pPr>
            <a:r>
              <a:rPr lang="en-US" dirty="0" smtClean="0"/>
              <a:t> Mucosal tissues,</a:t>
            </a:r>
          </a:p>
          <a:p>
            <a:pPr eaLnBrk="1" hangingPunct="1">
              <a:defRPr/>
            </a:pPr>
            <a:r>
              <a:rPr lang="en-US" dirty="0" smtClean="0"/>
              <a:t> Pulp, and </a:t>
            </a:r>
          </a:p>
          <a:p>
            <a:pPr eaLnBrk="1" hangingPunct="1">
              <a:defRPr/>
            </a:pPr>
            <a:r>
              <a:rPr lang="en-US" dirty="0" smtClean="0"/>
              <a:t>Hard tooth tissues, including excessive wear on opposing teeth.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5-Systemic reactions</a:t>
            </a:r>
            <a:r>
              <a:rPr lang="en-US" dirty="0" smtClean="0"/>
              <a:t> are expressed as allergic skin reactions.                                                                may be classified as acute or chronic.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45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8600"/>
            <a:ext cx="9144000" cy="6629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Procedural influences</a:t>
            </a:r>
            <a:r>
              <a:rPr lang="en-US" dirty="0" smtClean="0"/>
              <a:t> BUT NOT THE FILLING MATERIALS:</a:t>
            </a:r>
          </a:p>
          <a:p>
            <a:pPr eaLnBrk="1" hangingPunct="1">
              <a:defRPr/>
            </a:pPr>
            <a:r>
              <a:rPr lang="en-US" dirty="0" smtClean="0"/>
              <a:t>Mechanical cutting, </a:t>
            </a:r>
          </a:p>
          <a:p>
            <a:pPr eaLnBrk="1" hangingPunct="1">
              <a:defRPr/>
            </a:pPr>
            <a:r>
              <a:rPr lang="en-US" dirty="0" smtClean="0"/>
              <a:t>Pressures from placement .</a:t>
            </a:r>
          </a:p>
          <a:p>
            <a:pPr eaLnBrk="1" hangingPunct="1">
              <a:defRPr/>
            </a:pPr>
            <a:r>
              <a:rPr lang="en-US" dirty="0" smtClean="0"/>
              <a:t>Curing, </a:t>
            </a:r>
          </a:p>
          <a:p>
            <a:pPr eaLnBrk="1" hangingPunct="1">
              <a:defRPr/>
            </a:pPr>
            <a:r>
              <a:rPr lang="en-US" dirty="0" smtClean="0"/>
              <a:t>Drying effects,</a:t>
            </a:r>
          </a:p>
          <a:p>
            <a:pPr eaLnBrk="1" hangingPunct="1">
              <a:defRPr/>
            </a:pPr>
            <a:r>
              <a:rPr lang="en-US" dirty="0" smtClean="0"/>
              <a:t>Bacterial exposure, </a:t>
            </a:r>
          </a:p>
          <a:p>
            <a:pPr eaLnBrk="1" hangingPunct="1">
              <a:defRPr/>
            </a:pPr>
            <a:r>
              <a:rPr lang="en-US" dirty="0" smtClean="0"/>
              <a:t>Acid-etching procedures,</a:t>
            </a:r>
          </a:p>
          <a:p>
            <a:pPr eaLnBrk="1" hangingPunct="1">
              <a:defRPr/>
            </a:pPr>
            <a:r>
              <a:rPr lang="en-US" dirty="0" smtClean="0"/>
              <a:t> Enamel and/or dentin bonding,</a:t>
            </a:r>
          </a:p>
        </p:txBody>
      </p:sp>
      <p:pic>
        <p:nvPicPr>
          <p:cNvPr id="50180" name="Picture 8" descr="مشاهدة الصورة بالحجم الكامل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438400"/>
            <a:ext cx="2590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www.sykoheil.com</a:t>
            </a:r>
            <a:endParaRPr lang="en-US"/>
          </a:p>
        </p:txBody>
      </p:sp>
      <p:pic>
        <p:nvPicPr>
          <p:cNvPr id="51203" name="Picture 2" descr="http://suredental.com/art/Finge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3812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http://www.durhamdental.net/gallery2/image9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8463" y="2743200"/>
            <a:ext cx="6205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http://www.kalamazoosmiles.com/nss-folder/pictures/cracked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81000"/>
            <a:ext cx="30321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0" descr="071023173425yn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05200"/>
            <a:ext cx="24574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www.sykoheil.com</a:t>
            </a:r>
            <a:endParaRPr lang="en-US"/>
          </a:p>
        </p:txBody>
      </p:sp>
      <p:pic>
        <p:nvPicPr>
          <p:cNvPr id="52227" name="Picture 2" descr="http://t2.gstatic.com/images?q=tbn:JI-OuGEH_AQ2NM:http://oceania.morita.com/products/img/jetlite4000_pl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1828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http://t0.gstatic.com/images?q=tbn:Agp4hqRzAJ3fYM:http://dental.win.mofcom.gov.cn/www/18%255Cdental%255Cimg%255C200783153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57200"/>
            <a:ext cx="22098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http://t0.gstatic.com/images?q=tbn:7z1cSA3XYF7f_M:http://buydentalequipment.com/cart/images/ALED3-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1295400"/>
            <a:ext cx="2146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 Designing Restorative Materials 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1955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These include </a:t>
            </a: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potential tissue responses,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Leakage of bacteria</a:t>
            </a:r>
            <a:r>
              <a:rPr lang="en-US" dirty="0" smtClean="0"/>
              <a:t> at the tooth-filling interface,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Shrinkage of materials</a:t>
            </a:r>
            <a:r>
              <a:rPr lang="en-US" dirty="0" smtClean="0"/>
              <a:t>, and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Stress created in the tooth structure</a:t>
            </a:r>
            <a:r>
              <a:rPr lang="en-US" dirty="0" smtClean="0"/>
              <a:t> from restoration procedures.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www.sykoheil.com</a:t>
            </a:r>
            <a:endParaRPr lang="en-US"/>
          </a:p>
        </p:txBody>
      </p:sp>
      <p:pic>
        <p:nvPicPr>
          <p:cNvPr id="54275" name="Picture 2" descr="http://t1.gstatic.com/images?q=tbn:Jxbd5E4jkQYk1M:http://www.doctorspiller.com/images/Fillings/67after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37893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http://www.swri.edu/3pubs/ttoday/spring98/tt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609600"/>
            <a:ext cx="38846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Lining agents</a:t>
            </a:r>
          </a:p>
        </p:txBody>
      </p:sp>
      <p:sp>
        <p:nvSpPr>
          <p:cNvPr id="1976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76400"/>
            <a:ext cx="8842375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Calcium hydroxide:</a:t>
            </a:r>
          </a:p>
          <a:p>
            <a:pPr eaLnBrk="1" hangingPunct="1">
              <a:defRPr/>
            </a:pPr>
            <a:r>
              <a:rPr lang="en-US" dirty="0" smtClean="0"/>
              <a:t>Act to stimulate formation of secondary dentin.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Glass ionomer cement</a:t>
            </a:r>
          </a:p>
          <a:p>
            <a:pPr eaLnBrk="1" hangingPunct="1">
              <a:defRPr/>
            </a:pPr>
            <a:r>
              <a:rPr lang="en-US" dirty="0" smtClean="0"/>
              <a:t>Protect the prepared dentin and enamel from leakage around the restoration and invasion of bacteria. </a:t>
            </a:r>
          </a:p>
          <a:p>
            <a:pPr eaLnBrk="1" hangingPunct="1">
              <a:defRPr/>
            </a:pPr>
            <a:r>
              <a:rPr lang="en-US" dirty="0" smtClean="0"/>
              <a:t>Similar considerations apply </a:t>
            </a: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 gingival and mucosal tissue. 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382000" cy="589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1996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304800"/>
            <a:ext cx="8842375" cy="5794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Severe pulp lesions</a:t>
            </a:r>
            <a:r>
              <a:rPr lang="en-US" dirty="0" smtClean="0"/>
              <a:t>, in the short term, 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Consideration</a:t>
            </a:r>
            <a:r>
              <a:rPr lang="en-US" dirty="0" smtClean="0"/>
              <a:t> must be given to :</a:t>
            </a:r>
          </a:p>
          <a:p>
            <a:pPr eaLnBrk="1" hangingPunct="1">
              <a:defRPr/>
            </a:pPr>
            <a:r>
              <a:rPr lang="en-US" dirty="0" smtClean="0"/>
              <a:t> mechanical and </a:t>
            </a:r>
          </a:p>
          <a:p>
            <a:pPr eaLnBrk="1" hangingPunct="1">
              <a:defRPr/>
            </a:pPr>
            <a:r>
              <a:rPr lang="en-US" dirty="0" smtClean="0"/>
              <a:t>thermal injury induced, </a:t>
            </a:r>
          </a:p>
          <a:p>
            <a:pPr eaLnBrk="1" hangingPunct="1">
              <a:defRPr/>
            </a:pPr>
            <a:r>
              <a:rPr lang="en-US" dirty="0" smtClean="0"/>
              <a:t>the toxicity of the restorative materials, </a:t>
            </a:r>
          </a:p>
          <a:p>
            <a:pPr eaLnBrk="1" hangingPunct="1">
              <a:defRPr/>
            </a:pPr>
            <a:r>
              <a:rPr lang="en-US" dirty="0" smtClean="0"/>
              <a:t>and bacterial action.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t'cases\mona yusif dr\36&amp;37 Caries cervical to gold cr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12954"/>
            <a:ext cx="3124200" cy="2339061"/>
          </a:xfrm>
          <a:prstGeom prst="rect">
            <a:avLst/>
          </a:prstGeom>
          <a:noFill/>
        </p:spPr>
      </p:pic>
      <p:pic>
        <p:nvPicPr>
          <p:cNvPr id="1027" name="Picture 3" descr="E:\pt'cases\mona yusif dr\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2666" y="3886200"/>
            <a:ext cx="3961334" cy="2965815"/>
          </a:xfrm>
          <a:prstGeom prst="rect">
            <a:avLst/>
          </a:prstGeom>
          <a:noFill/>
        </p:spPr>
      </p:pic>
      <p:pic>
        <p:nvPicPr>
          <p:cNvPr id="1028" name="Picture 4" descr="E:\pt'cases\mona yusif dr\The lenghth of 11&amp;21 showed shortening as a result of attrition and caries also se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0"/>
            <a:ext cx="3554223" cy="2661015"/>
          </a:xfrm>
          <a:prstGeom prst="rect">
            <a:avLst/>
          </a:prstGeom>
          <a:noFill/>
        </p:spPr>
      </p:pic>
      <p:pic>
        <p:nvPicPr>
          <p:cNvPr id="1029" name="Picture 5" descr="E:\pt'cases\mona yusif dr\15  porcelain crown yosr nou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609600"/>
            <a:ext cx="2996845" cy="2243711"/>
          </a:xfrm>
          <a:prstGeom prst="rect">
            <a:avLst/>
          </a:prstGeom>
          <a:noFill/>
        </p:spPr>
      </p:pic>
      <p:pic>
        <p:nvPicPr>
          <p:cNvPr id="1030" name="Picture 6" descr="E:\pt'cases\mona yusif dr\14 dalia 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838200"/>
            <a:ext cx="1656722" cy="24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Dentin Bonding appearance of ClV premolar after e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63800" cy="3657600"/>
          </a:xfrm>
          <a:prstGeom prst="rect">
            <a:avLst/>
          </a:prstGeom>
          <a:noFill/>
        </p:spPr>
      </p:pic>
      <p:pic>
        <p:nvPicPr>
          <p:cNvPr id="210947" name="Picture 3" descr="Dentin Bonding appearance of ClV premolar after tetric flow plac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789" y="0"/>
            <a:ext cx="2465211" cy="3657600"/>
          </a:xfrm>
          <a:prstGeom prst="rect">
            <a:avLst/>
          </a:prstGeom>
          <a:noFill/>
        </p:spPr>
      </p:pic>
      <p:pic>
        <p:nvPicPr>
          <p:cNvPr id="210948" name="Picture 4" descr="Dentin Bonding appearance of ClV premolar after adhesive plac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3467" y="0"/>
            <a:ext cx="2516012" cy="3733800"/>
          </a:xfrm>
          <a:prstGeom prst="rect">
            <a:avLst/>
          </a:prstGeom>
          <a:noFill/>
        </p:spPr>
      </p:pic>
      <p:pic>
        <p:nvPicPr>
          <p:cNvPr id="210949" name="Picture 5" descr="Dentin Bonding appearance of ClV premolar after tetric ceram plac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4400" y="3657600"/>
            <a:ext cx="2156178" cy="3200400"/>
          </a:xfrm>
          <a:prstGeom prst="rect">
            <a:avLst/>
          </a:prstGeom>
          <a:noFill/>
        </p:spPr>
      </p:pic>
      <p:sp>
        <p:nvSpPr>
          <p:cNvPr id="210950" name="Line 6"/>
          <p:cNvSpPr>
            <a:spLocks noChangeShapeType="1"/>
          </p:cNvSpPr>
          <p:nvPr/>
        </p:nvSpPr>
        <p:spPr bwMode="auto">
          <a:xfrm>
            <a:off x="643467" y="1676400"/>
            <a:ext cx="1151467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 flipH="1">
            <a:off x="846666" y="1676400"/>
            <a:ext cx="948267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/>
              <a:t>Shrinkage of Materials. </a:t>
            </a:r>
            <a:br>
              <a:rPr lang="en-US" sz="4000" b="1" dirty="0" smtClean="0"/>
            </a:br>
            <a:endParaRPr lang="en-US" sz="4000" b="1" dirty="0" smtClean="0"/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Relevant to </a:t>
            </a:r>
            <a:r>
              <a:rPr lang="en-US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composites.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larger the cavity</a:t>
            </a:r>
            <a:r>
              <a:rPr lang="en-US" b="1" dirty="0" smtClean="0"/>
              <a:t>, the more extensive the shrinkage can be.</a:t>
            </a:r>
          </a:p>
          <a:p>
            <a:pPr eaLnBrk="1" hangingPunct="1">
              <a:defRPr/>
            </a:pPr>
            <a:r>
              <a:rPr lang="en-US" b="1" dirty="0" smtClean="0"/>
              <a:t> Shrinkage may be the cause of </a:t>
            </a:r>
            <a:r>
              <a:rPr lang="en-US" b="1" dirty="0" smtClean="0">
                <a:solidFill>
                  <a:srgbClr val="FFFF00"/>
                </a:solidFill>
              </a:rPr>
              <a:t>postrestoration sensitivity. </a:t>
            </a:r>
          </a:p>
          <a:p>
            <a:pPr eaLnBrk="1" hangingPunct="1">
              <a:defRPr/>
            </a:pPr>
            <a:r>
              <a:rPr lang="en-US" b="1" dirty="0" smtClean="0"/>
              <a:t> Eventually, it may be necessary to </a:t>
            </a:r>
            <a:r>
              <a:rPr lang="en-US" b="1" dirty="0" smtClean="0">
                <a:solidFill>
                  <a:srgbClr val="FFFF00"/>
                </a:solidFill>
              </a:rPr>
              <a:t>replace the restoration.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017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8600"/>
            <a:ext cx="8842375" cy="587057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Stress from Restoration Procedure</a:t>
            </a:r>
            <a:r>
              <a:rPr lang="en-US" b="1" dirty="0" smtClean="0"/>
              <a:t>. As a restorative material is condensed into a cavity or a restoration is cemented to a tooth,  </a:t>
            </a:r>
          </a:p>
          <a:p>
            <a:pPr eaLnBrk="1" hangingPunct="1">
              <a:defRPr/>
            </a:pPr>
            <a:r>
              <a:rPr lang="en-US" b="1" dirty="0" smtClean="0"/>
              <a:t>Place force on live tissue. </a:t>
            </a:r>
          </a:p>
          <a:p>
            <a:pPr eaLnBrk="1" hangingPunct="1">
              <a:defRPr/>
            </a:pPr>
            <a:r>
              <a:rPr lang="en-US" b="1" dirty="0" smtClean="0"/>
              <a:t> But these </a:t>
            </a:r>
            <a:r>
              <a:rPr lang="en-US" b="1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generally subside</a:t>
            </a:r>
            <a:r>
              <a:rPr lang="en-US" b="1" dirty="0" smtClean="0"/>
              <a:t> within hours or days after a procedure is completed.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www.sykoheil.com</a:t>
            </a:r>
          </a:p>
        </p:txBody>
      </p:sp>
      <p:sp>
        <p:nvSpPr>
          <p:cNvPr id="249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Local reaction to Amalgam</a:t>
            </a:r>
          </a:p>
        </p:txBody>
      </p:sp>
      <p:sp>
        <p:nvSpPr>
          <p:cNvPr id="24985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Corrosion may limit marginal leakage</a:t>
            </a:r>
            <a:r>
              <a:rPr lang="en-US" dirty="0" smtClean="0"/>
              <a:t>, but in the long-term may lead to </a:t>
            </a: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breakdown of</a:t>
            </a:r>
            <a:r>
              <a:rPr lang="en-US" dirty="0" smtClean="0"/>
              <a:t> marginal integrity, especially with low-copper amalgams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Innocuous to gingival tissues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err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Lichenoid</a:t>
            </a: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smtClean="0"/>
              <a:t>reasons reported 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Thermal</a:t>
            </a:r>
            <a:r>
              <a:rPr lang="en-US" dirty="0" smtClean="0"/>
              <a:t> conduction to pulp 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027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228600"/>
            <a:ext cx="8991600" cy="6629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</a:t>
            </a:r>
            <a:r>
              <a:rPr lang="en-US" smtClean="0"/>
              <a:t>from dental amalgam does not seem to contribute to any pulpal responses.  </a:t>
            </a:r>
          </a:p>
          <a:p>
            <a:pPr eaLnBrk="1" hangingPunct="1">
              <a:defRPr/>
            </a:pPr>
            <a:r>
              <a:rPr lang="en-US" smtClean="0"/>
              <a:t>In fact,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corrosion products</a:t>
            </a:r>
            <a:r>
              <a:rPr lang="en-US" smtClean="0"/>
              <a:t> from amalgam form along the restoration-tooth interface, suppressing the penetration of fluids, debris, and microorganisms .</a:t>
            </a:r>
          </a:p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Pigmentation of the mucosa</a:t>
            </a:r>
            <a:r>
              <a:rPr lang="en-US" smtClean="0"/>
              <a:t> can occur from embedded amalgam particles, commonly referred to as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"amalgam tattoo." </a:t>
            </a:r>
          </a:p>
          <a:p>
            <a:pPr eaLnBrk="1" hangingPunct="1">
              <a:defRPr/>
            </a:pPr>
            <a:r>
              <a:rPr lang="en-US" smtClean="0"/>
              <a:t>An increased content of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has been observed in gingival biopsies from areas in close</a:t>
            </a:r>
            <a:r>
              <a:rPr lang="en-US" smtClean="0"/>
              <a:t> contact with amalgam tattoo . 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508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228600"/>
            <a:ext cx="9144000" cy="6477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Incomplete polymerization</a:t>
            </a:r>
            <a:r>
              <a:rPr lang="en-US" smtClean="0"/>
              <a:t> leading to degradation,  and imperfect bonding </a:t>
            </a:r>
          </a:p>
          <a:p>
            <a:pPr eaLnBrk="1" hangingPunct="1">
              <a:defRPr/>
            </a:pPr>
            <a:r>
              <a:rPr lang="en-US" smtClean="0"/>
              <a:t>Predisposed to polymerization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shrinkage </a:t>
            </a:r>
          </a:p>
          <a:p>
            <a:pPr eaLnBrk="1" hangingPunct="1">
              <a:defRPr/>
            </a:pPr>
            <a:r>
              <a:rPr lang="en-US" smtClean="0"/>
              <a:t>Associated with adverse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local pulpal and dentin</a:t>
            </a:r>
            <a:r>
              <a:rPr lang="en-US" smtClean="0"/>
              <a:t> reactions, development of recurrent caries, and pain </a:t>
            </a:r>
          </a:p>
          <a:p>
            <a:pPr eaLnBrk="1" hangingPunct="1">
              <a:defRPr/>
            </a:pPr>
            <a:r>
              <a:rPr lang="en-US" smtClean="0"/>
              <a:t>May lead to increased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plaque adhesion</a:t>
            </a:r>
            <a:r>
              <a:rPr lang="en-US" smtClean="0"/>
              <a:t>, which can cause elevated bacteria and local reasons </a:t>
            </a:r>
          </a:p>
          <a:p>
            <a:pPr eaLnBrk="1" hangingPunct="1">
              <a:defRPr/>
            </a:pPr>
            <a:r>
              <a:rPr lang="en-US" smtClean="0"/>
              <a:t>Lichenoid reactions reported 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Composite resin</a:t>
            </a:r>
          </a:p>
        </p:txBody>
      </p:sp>
      <p:sp>
        <p:nvSpPr>
          <p:cNvPr id="2068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76400"/>
            <a:ext cx="8842375" cy="5181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err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Dimethacrylates</a:t>
            </a:r>
            <a:r>
              <a:rPr lang="en-US" dirty="0" smtClean="0"/>
              <a:t>.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Initiators,</a:t>
            </a:r>
            <a:r>
              <a:rPr lang="en-US" dirty="0" smtClean="0"/>
              <a:t> such as </a:t>
            </a:r>
            <a:r>
              <a:rPr lang="en-US" dirty="0" err="1" smtClean="0"/>
              <a:t>benzoyl</a:t>
            </a:r>
            <a:r>
              <a:rPr lang="en-US" dirty="0" smtClean="0"/>
              <a:t> peroxide or </a:t>
            </a:r>
            <a:r>
              <a:rPr lang="en-US" dirty="0" err="1" smtClean="0"/>
              <a:t>camphorquinones</a:t>
            </a:r>
            <a:r>
              <a:rPr lang="en-US" dirty="0" smtClean="0"/>
              <a:t>;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Accelerators,</a:t>
            </a:r>
            <a:r>
              <a:rPr lang="en-US" dirty="0" smtClean="0"/>
              <a:t> such as </a:t>
            </a:r>
            <a:r>
              <a:rPr lang="en-US" dirty="0" err="1" smtClean="0"/>
              <a:t>toluidines</a:t>
            </a:r>
            <a:r>
              <a:rPr lang="en-US" dirty="0" smtClean="0"/>
              <a:t>, anilines, </a:t>
            </a:r>
            <a:r>
              <a:rPr lang="en-US" dirty="0" err="1" smtClean="0"/>
              <a:t>aminobenzoic</a:t>
            </a:r>
            <a:r>
              <a:rPr lang="en-US" dirty="0" smtClean="0"/>
              <a:t> acid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Inhibitors</a:t>
            </a:r>
            <a:r>
              <a:rPr lang="en-US" dirty="0" smtClean="0"/>
              <a:t>, such as </a:t>
            </a:r>
            <a:r>
              <a:rPr lang="en-US" dirty="0" err="1" smtClean="0"/>
              <a:t>hydroquinon</a:t>
            </a:r>
            <a:r>
              <a:rPr lang="en-US" dirty="0" smtClean="0"/>
              <a:t> mono methyl ether or 2,6 </a:t>
            </a:r>
            <a:r>
              <a:rPr lang="en-US" dirty="0" err="1" smtClean="0"/>
              <a:t>di</a:t>
            </a:r>
            <a:r>
              <a:rPr lang="en-US" dirty="0" smtClean="0"/>
              <a:t> tertiary butyl-p-cresol;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Plasticizers</a:t>
            </a:r>
            <a:r>
              <a:rPr lang="en-US" dirty="0" smtClean="0"/>
              <a:t>, such as </a:t>
            </a:r>
            <a:r>
              <a:rPr lang="en-US" dirty="0" err="1" smtClean="0"/>
              <a:t>dibutyl</a:t>
            </a:r>
            <a:r>
              <a:rPr lang="en-US" dirty="0" smtClean="0"/>
              <a:t> </a:t>
            </a:r>
            <a:r>
              <a:rPr lang="en-US" dirty="0" err="1" smtClean="0"/>
              <a:t>phythlate</a:t>
            </a:r>
            <a:r>
              <a:rPr lang="en-US" dirty="0" smtClean="0"/>
              <a:t>; and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Pigments</a:t>
            </a:r>
            <a:r>
              <a:rPr lang="en-US" dirty="0" smtClean="0"/>
              <a:t> which are metal salts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283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304800"/>
            <a:ext cx="8842375" cy="6553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level of pulpal response to composite</a:t>
            </a:r>
            <a:r>
              <a:rPr lang="en-US" smtClean="0"/>
              <a:t> resins is intensified especially in deep cavity preparations when an incomplete curing of the resin. </a:t>
            </a:r>
          </a:p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Gingival reactions</a:t>
            </a:r>
            <a:r>
              <a:rPr lang="en-US" smtClean="0"/>
              <a:t> following contact with composite materials .  </a:t>
            </a:r>
          </a:p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permeability of the gingival epithelium</a:t>
            </a:r>
            <a:r>
              <a:rPr lang="en-US" smtClean="0"/>
              <a:t> allows penetration of leachable components and, thus, there is potential for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toxic and allergic</a:t>
            </a:r>
            <a:r>
              <a:rPr lang="en-US" smtClean="0"/>
              <a:t> reactions with composite materials.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Lichenoid reactions</a:t>
            </a:r>
            <a:r>
              <a:rPr lang="en-US" smtClean="0"/>
              <a:t> in the oral mucosa in contact with resin-based composite materials have been described.</a:t>
            </a:r>
          </a:p>
          <a:p>
            <a:pPr eaLnBrk="1" hangingPunct="1">
              <a:defRPr/>
            </a:pPr>
            <a:r>
              <a:rPr lang="en-US" smtClean="0"/>
              <a:t> Such lesions usually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heal spontaneously</a:t>
            </a:r>
            <a:r>
              <a:rPr lang="en-US" smtClean="0"/>
              <a:t> when?.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Teeth in need </a:t>
            </a:r>
            <a:r>
              <a:rPr lang="en-US" smtClean="0"/>
              <a:t>for restoration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Glass ionomer</a:t>
            </a:r>
          </a:p>
        </p:txBody>
      </p:sp>
      <p:sp>
        <p:nvSpPr>
          <p:cNvPr id="2293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They measured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pH</a:t>
            </a:r>
            <a:r>
              <a:rPr lang="en-US" smtClean="0"/>
              <a:t> of cements following mixing and concluded that the initially low pH may produce chemically irritating conditions for the dental pulp.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/>
              <a:t>Gold Foil and Dental Casting Alloys</a:t>
            </a:r>
            <a:r>
              <a:rPr lang="en-US" sz="4000" b="1" i="1" smtClean="0"/>
              <a:t/>
            </a:r>
            <a:br>
              <a:rPr lang="en-US" sz="4000" b="1" i="1" smtClean="0"/>
            </a:br>
            <a:r>
              <a:rPr lang="en-US" sz="4000" b="1" i="1" smtClean="0"/>
              <a:t>Gold foil</a:t>
            </a:r>
          </a:p>
        </p:txBody>
      </p:sp>
      <p:sp>
        <p:nvSpPr>
          <p:cNvPr id="2314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Inert;</a:t>
            </a:r>
            <a:r>
              <a:rPr lang="en-US" smtClean="0"/>
              <a:t> sensitivities are rare </a:t>
            </a:r>
          </a:p>
          <a:p>
            <a:pPr eaLnBrk="1" hangingPunct="1">
              <a:defRPr/>
            </a:pPr>
            <a:r>
              <a:rPr lang="en-US" smtClean="0"/>
              <a:t>Potential pulpal reactions due to </a:t>
            </a: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condensation </a:t>
            </a:r>
          </a:p>
          <a:p>
            <a:pPr eaLnBrk="1" hangingPunct="1">
              <a:defRPr/>
            </a:pPr>
            <a:r>
              <a:rPr lang="en-US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Rare allergic</a:t>
            </a:r>
            <a:r>
              <a:rPr lang="en-US" smtClean="0"/>
              <a:t> reactions to alloy metals 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62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i="1" smtClean="0"/>
              <a:t>Casting alloys</a:t>
            </a:r>
            <a:r>
              <a:rPr lang="en-US" sz="4000" b="1" smtClean="0"/>
              <a:t/>
            </a:r>
            <a:br>
              <a:rPr lang="en-US" sz="4000" b="1" smtClean="0"/>
            </a:br>
            <a:endParaRPr lang="en-US" sz="4000" b="1" smtClean="0"/>
          </a:p>
        </p:txBody>
      </p:sp>
      <p:sp>
        <p:nvSpPr>
          <p:cNvPr id="2621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Cast dental restorations and solders contain a number of elements, either intentionally added or as impurities. </a:t>
            </a:r>
            <a:r>
              <a:rPr lang="en-US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Allergic reactions</a:t>
            </a:r>
            <a:r>
              <a:rPr lang="en-US" b="1" smtClean="0"/>
              <a:t> have been described for many of these metals, including palladium 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641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52400"/>
            <a:ext cx="91440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Palladium-based alloys </a:t>
            </a:r>
            <a:r>
              <a:rPr lang="en-US" dirty="0" smtClean="0"/>
              <a:t>have been reported as causative agents in cases of </a:t>
            </a:r>
            <a:r>
              <a:rPr lang="en-US" dirty="0" err="1" smtClean="0"/>
              <a:t>stomatitis</a:t>
            </a:r>
            <a:r>
              <a:rPr lang="en-US" dirty="0" smtClean="0"/>
              <a:t>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Studies of T-lymphocyte levels in patients exposed to amalgam and nickel-containing restorations made of silver-palladium alloys on serum </a:t>
            </a:r>
            <a:r>
              <a:rPr lang="en-US" dirty="0" err="1" smtClean="0"/>
              <a:t>immunoglobulins</a:t>
            </a:r>
            <a:r>
              <a:rPr lang="en-US" dirty="0" smtClean="0"/>
              <a:t> </a:t>
            </a:r>
            <a:r>
              <a:rPr lang="en-US" dirty="0" err="1" smtClean="0"/>
              <a:t>IgA</a:t>
            </a:r>
            <a:r>
              <a:rPr lang="en-US" dirty="0" smtClean="0"/>
              <a:t>, </a:t>
            </a:r>
            <a:r>
              <a:rPr lang="en-US" dirty="0" err="1" smtClean="0"/>
              <a:t>IgG</a:t>
            </a:r>
            <a:r>
              <a:rPr lang="en-US" dirty="0" smtClean="0"/>
              <a:t>, and </a:t>
            </a:r>
            <a:r>
              <a:rPr lang="en-US" dirty="0" err="1" smtClean="0"/>
              <a:t>IgM</a:t>
            </a:r>
            <a:r>
              <a:rPr lang="en-US" dirty="0" smtClean="0"/>
              <a:t> . All casting alloys, except unalloyed titanium, seem to have a potential for eliciting adverse reactions in individual hypersensitive patients.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Chromium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52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Ceramic</a:t>
            </a:r>
          </a:p>
        </p:txBody>
      </p:sp>
      <p:sp>
        <p:nvSpPr>
          <p:cNvPr id="25293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No known reactions </a:t>
            </a:r>
            <a:r>
              <a:rPr lang="en-US" dirty="0" smtClean="0">
                <a:solidFill>
                  <a:srgbClr val="FFFF00"/>
                </a:solidFill>
              </a:rPr>
              <a:t>except wear </a:t>
            </a:r>
            <a:r>
              <a:rPr lang="en-US" dirty="0" smtClean="0"/>
              <a:t>on opposing dentition and restoration </a:t>
            </a:r>
          </a:p>
          <a:p>
            <a:pPr eaLnBrk="1" hangingPunct="1">
              <a:defRPr/>
            </a:pPr>
            <a:r>
              <a:rPr lang="en-US" dirty="0" smtClean="0"/>
              <a:t>No long-term data on </a:t>
            </a:r>
            <a:r>
              <a:rPr lang="en-US" dirty="0" err="1" smtClean="0"/>
              <a:t>biocompatibilility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8774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-22860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6000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5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A-The diagnosis of dental caries.  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B-Treatment &amp; material options,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C-Ideal </a:t>
            </a:r>
            <a:r>
              <a:rPr lang="en-US" sz="3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charachreristic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of  restorative M.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D-Longevity of materials,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E-Determine  a restoration  failure. </a:t>
            </a:r>
          </a:p>
        </p:txBody>
      </p:sp>
      <p:sp>
        <p:nvSpPr>
          <p:cNvPr id="70660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257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Factors considered for a </a:t>
            </a:r>
          </a:p>
        </p:txBody>
      </p:sp>
      <p:sp>
        <p:nvSpPr>
          <p:cNvPr id="70661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990600"/>
            <a:ext cx="6467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specific clinical 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71683" name="WordArt 6"/>
          <p:cNvSpPr>
            <a:spLocks noChangeArrowheads="1" noChangeShapeType="1" noTextEdit="1"/>
          </p:cNvSpPr>
          <p:nvPr/>
        </p:nvSpPr>
        <p:spPr bwMode="auto">
          <a:xfrm>
            <a:off x="533400" y="304800"/>
            <a:ext cx="441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Ideal characteristics of </a:t>
            </a:r>
          </a:p>
        </p:txBody>
      </p:sp>
      <p:sp>
        <p:nvSpPr>
          <p:cNvPr id="71684" name="WordArt 8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5562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restorative m.can be </a:t>
            </a:r>
          </a:p>
        </p:txBody>
      </p:sp>
      <p:sp>
        <p:nvSpPr>
          <p:cNvPr id="71685" name="WordArt 10"/>
          <p:cNvSpPr>
            <a:spLocks noChangeArrowheads="1" noChangeShapeType="1" noTextEdit="1"/>
          </p:cNvSpPr>
          <p:nvPr/>
        </p:nvSpPr>
        <p:spPr bwMode="auto">
          <a:xfrm>
            <a:off x="2895600" y="3048000"/>
            <a:ext cx="5638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outlined,&amp; suggested :-  </a:t>
            </a:r>
          </a:p>
          <a:p>
            <a:pPr algn="ctr" rtl="0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348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381000"/>
            <a:ext cx="9144000" cy="57451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A-Physical properties of the material.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B-Technical feature for the provider.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C-Pt. acceptability.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D-Clinical aspects.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</a:t>
            </a:r>
            <a:r>
              <a:rPr lang="en-US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 Direct and indirect.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b-Diagnosis.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A-Physical/Mechanical Properties 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76400"/>
            <a:ext cx="8839200" cy="480060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Stability in the acid/base oral fluids</a:t>
            </a:r>
            <a:r>
              <a:rPr lang="en-US" smtClean="0"/>
              <a:t>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>
                <a:solidFill>
                  <a:srgbClr val="FFFFFF"/>
                </a:solidFill>
              </a:rPr>
              <a:t>Low thermal conductivity.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Resist permanent deformation under the forces of mastication.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4-Ability to achieve and maintain a highly polished .</a:t>
            </a:r>
            <a:r>
              <a:rPr lang="en-US" smtClean="0"/>
              <a:t>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5-Tooth-colored. 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6-Resistance to fracture and marginal breakdown .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F4F7B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7-Wear rate similar to enamel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.</a:t>
            </a:r>
            <a:endParaRPr lang="en-US" smtClean="0">
              <a:solidFill>
                <a:srgbClr val="00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914400" y="7162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rtl="0" eaLnBrk="0" hangingPunct="0">
              <a:buFontTx/>
              <a:buAutoNum type="arabicPeriod" startAt="8"/>
            </a:pPr>
            <a:endParaRPr lang="ar-EG" sz="32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37890" name="Picture 2" descr="pi_051"/>
          <p:cNvPicPr>
            <a:picLocks noChangeAspect="1" noChangeArrowheads="1"/>
          </p:cNvPicPr>
          <p:nvPr/>
        </p:nvPicPr>
        <p:blipFill>
          <a:blip r:embed="rId3" cstate="print"/>
          <a:srcRect r="11111" b="8005"/>
          <a:stretch>
            <a:fillRect/>
          </a:stretch>
        </p:blipFill>
        <p:spPr bwMode="auto">
          <a:xfrm>
            <a:off x="2286000" y="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ph_comp_08_01"/>
          <p:cNvPicPr>
            <a:picLocks noChangeAspect="1" noChangeArrowheads="1"/>
          </p:cNvPicPr>
          <p:nvPr/>
        </p:nvPicPr>
        <p:blipFill>
          <a:blip r:embed="rId4" cstate="print"/>
          <a:srcRect r="5455" b="12212"/>
          <a:stretch>
            <a:fillRect/>
          </a:stretch>
        </p:blipFill>
        <p:spPr bwMode="auto">
          <a:xfrm>
            <a:off x="4953000" y="34290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533400"/>
          <a:ext cx="9144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289794" name="Picture 2" descr="pi_06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10641"/>
          <a:stretch>
            <a:fillRect/>
          </a:stretch>
        </p:blipFill>
        <p:spPr>
          <a:xfrm>
            <a:off x="2595563" y="2271713"/>
            <a:ext cx="4259262" cy="24526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3891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76400"/>
            <a:ext cx="9144000" cy="49530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sz="5400" smtClean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8-Resistance to corrosion</a:t>
            </a:r>
            <a:r>
              <a:rPr lang="en-US" sz="5400" smtClean="0"/>
              <a:t> .</a:t>
            </a:r>
          </a:p>
          <a:p>
            <a:pPr marL="609600" indent="-609600" eaLnBrk="1" hangingPunct="1">
              <a:defRPr/>
            </a:pPr>
            <a:endParaRPr lang="en-US" sz="540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77827" name="Picture 4" descr="P00000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63664"/>
          <a:stretch>
            <a:fillRect/>
          </a:stretch>
        </p:blipFill>
        <p:spPr>
          <a:xfrm>
            <a:off x="1524000" y="685800"/>
            <a:ext cx="2590800" cy="5346700"/>
          </a:xfrm>
          <a:noFill/>
        </p:spPr>
      </p:pic>
      <p:pic>
        <p:nvPicPr>
          <p:cNvPr id="77828" name="Picture 7" descr="P00000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r="7268"/>
          <a:stretch>
            <a:fillRect/>
          </a:stretch>
        </p:blipFill>
        <p:spPr>
          <a:xfrm>
            <a:off x="4949825" y="1600200"/>
            <a:ext cx="3889375" cy="3144838"/>
          </a:xfr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962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0"/>
            <a:ext cx="8842375" cy="60991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Corrosion of titanium</a:t>
            </a:r>
            <a:r>
              <a:rPr lang="en-US" b="1" smtClean="0"/>
              <a:t> -                                 dental restorative alloy couples and the effects on cultured cells.</a:t>
            </a:r>
            <a:r>
              <a:rPr lang="en-US" smtClean="0"/>
              <a:t> </a:t>
            </a:r>
          </a:p>
          <a:p>
            <a:pPr eaLnBrk="1" hangingPunct="1">
              <a:defRPr/>
            </a:pPr>
            <a:r>
              <a:rPr lang="en-US" smtClean="0"/>
              <a:t>Titanium is a metal </a:t>
            </a:r>
            <a:r>
              <a:rPr lang="en-US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used</a:t>
            </a:r>
            <a:r>
              <a:rPr lang="en-US" smtClean="0"/>
              <a:t> for dental implants, crowns and bridges. </a:t>
            </a:r>
          </a:p>
          <a:p>
            <a:pPr eaLnBrk="1" hangingPunct="1">
              <a:defRPr/>
            </a:pPr>
            <a:r>
              <a:rPr lang="en-US" smtClean="0"/>
              <a:t>In the oral cavity, uncovered titanium is a corrosion-resistant material due to the </a:t>
            </a:r>
            <a:r>
              <a:rPr lang="en-US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oxide film</a:t>
            </a:r>
            <a:r>
              <a:rPr lang="en-US" smtClean="0"/>
              <a:t> formed on the surface.</a:t>
            </a:r>
          </a:p>
          <a:p>
            <a:pPr eaLnBrk="1" hangingPunct="1">
              <a:defRPr/>
            </a:pPr>
            <a:r>
              <a:rPr lang="en-US" smtClean="0"/>
              <a:t> However, the film might be </a:t>
            </a:r>
            <a:r>
              <a:rPr lang="en-US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unstable </a:t>
            </a:r>
            <a:r>
              <a:rPr lang="en-US" smtClean="0"/>
              <a:t>under certain conditions.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972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9144000" cy="6553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Lower currents</a:t>
            </a:r>
            <a:r>
              <a:rPr lang="en-US" sz="3600" dirty="0" smtClean="0"/>
              <a:t> were registered for the amalgam-titanium couples                      </a:t>
            </a:r>
          </a:p>
          <a:p>
            <a:pPr eaLnBrk="1" hangingPunct="1">
              <a:defRPr/>
            </a:pPr>
            <a:r>
              <a:rPr lang="en-US" sz="3600" dirty="0" smtClean="0"/>
              <a:t>Coupling of titanium to gallium alloy or dispersed-type high-copper amalgam increased the amount of </a:t>
            </a:r>
            <a:r>
              <a:rPr lang="en-US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released metal ions</a:t>
            </a:r>
            <a:r>
              <a:rPr lang="en-US" sz="3600" dirty="0" smtClean="0"/>
              <a:t>, and significant </a:t>
            </a:r>
            <a:r>
              <a:rPr lang="en-US" sz="3600" dirty="0" err="1" smtClean="0"/>
              <a:t>cytotoxic</a:t>
            </a:r>
            <a:r>
              <a:rPr lang="en-US" sz="3600" dirty="0" smtClean="0"/>
              <a:t> effects were observed.</a:t>
            </a:r>
            <a:r>
              <a:rPr lang="en-US" sz="4000" dirty="0" smtClean="0"/>
              <a:t>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024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8769350" cy="50323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9-Adhesive to the tooth structure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10-Capability to adapt well to the cavity walls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11-Nonconductive of electrical currents.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12-Not sensitive to moisture contamination during placement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13-Minimal thermal and dimensional changes during setting and at the "set" phase.</a:t>
            </a:r>
            <a:r>
              <a:rPr lang="en-US" sz="3600" smtClean="0">
                <a:solidFill>
                  <a:srgbClr val="FFFF66"/>
                </a:solidFill>
                <a:effectLst/>
              </a:rPr>
              <a:t> </a:t>
            </a:r>
            <a:endParaRPr lang="en-US" sz="360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B-Technical Features </a:t>
            </a:r>
            <a:r>
              <a:rPr lang="en-US" sz="4000" dirty="0" smtClean="0">
                <a:solidFill>
                  <a:srgbClr val="FF5050"/>
                </a:solidFill>
              </a:rPr>
              <a:t>for</a:t>
            </a:r>
            <a:r>
              <a:rPr lang="en-US" sz="4000" dirty="0" smtClean="0">
                <a:solidFill>
                  <a:schemeClr val="bg1"/>
                </a:solidFill>
              </a:rPr>
              <a:t> the Provider </a:t>
            </a:r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066800"/>
            <a:ext cx="9144000" cy="5410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-Easy to </a:t>
            </a:r>
            <a:r>
              <a:rPr lang="en-US" sz="36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manipulate</a:t>
            </a:r>
            <a:r>
              <a:rPr lang="en-US" sz="3600" b="1" smtClean="0"/>
              <a:t>, place, &amp; shape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-</a:t>
            </a:r>
            <a:r>
              <a:rPr lang="en-US" sz="36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Safe</a:t>
            </a:r>
            <a:r>
              <a:rPr lang="en-US" sz="3600" b="1" smtClean="0"/>
              <a:t> to handle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-Requires minimal  </a:t>
            </a:r>
            <a:r>
              <a:rPr lang="en-US" sz="36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tooth prep.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/>
              <a:t>-Able to be </a:t>
            </a:r>
            <a:r>
              <a:rPr lang="en-US" sz="36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repaired</a:t>
            </a:r>
            <a:r>
              <a:rPr lang="en-US" sz="3600" b="1" smtClean="0"/>
              <a:t> in the mouth.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-Insensitive</a:t>
            </a:r>
            <a:r>
              <a:rPr lang="en-US" sz="4000" b="1" smtClean="0"/>
              <a:t> to the technique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/>
              <a:t>-</a:t>
            </a:r>
            <a:r>
              <a:rPr lang="en-US" sz="4000" b="1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Easy to diagnose</a:t>
            </a:r>
            <a:r>
              <a:rPr lang="en-US" sz="4000" b="1" smtClean="0"/>
              <a:t> the need for replacement, and then easy to replace or repair </a:t>
            </a:r>
            <a:endParaRPr lang="en-US" sz="3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C-Patient Acceptability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143000"/>
            <a:ext cx="8540750" cy="4422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04800" y="1219200"/>
            <a:ext cx="86106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eaLnBrk="0" hangingPunct="0"/>
            <a:r>
              <a:rPr lang="en-US" sz="4800" dirty="0">
                <a:solidFill>
                  <a:srgbClr val="FFFF66"/>
                </a:solidFill>
              </a:rPr>
              <a:t>Reasonable cost to the pt .</a:t>
            </a:r>
          </a:p>
          <a:p>
            <a:pPr algn="l" rtl="0"/>
            <a:r>
              <a:rPr lang="en-US" sz="4800" dirty="0">
                <a:solidFill>
                  <a:srgbClr val="FFC000"/>
                </a:solidFill>
              </a:rPr>
              <a:t>Functional .</a:t>
            </a:r>
          </a:p>
          <a:p>
            <a:pPr algn="l" rtl="0" eaLnBrk="0" hangingPunct="0"/>
            <a:r>
              <a:rPr lang="en-US" sz="4800" dirty="0">
                <a:solidFill>
                  <a:srgbClr val="00FFFF"/>
                </a:solidFill>
              </a:rPr>
              <a:t>Long-lasting. </a:t>
            </a:r>
          </a:p>
          <a:p>
            <a:pPr algn="l" rtl="0" eaLnBrk="0" hangingPunct="0">
              <a:buFont typeface="Wingdings" pitchFamily="2" charset="2"/>
              <a:buNone/>
            </a:pPr>
            <a:r>
              <a:rPr lang="en-US" sz="4800" dirty="0">
                <a:solidFill>
                  <a:schemeClr val="folHlink"/>
                </a:solidFill>
              </a:rPr>
              <a:t>Esthetic .</a:t>
            </a:r>
          </a:p>
          <a:p>
            <a:pPr algn="l" rtl="0" eaLnBrk="0" hangingPunct="0"/>
            <a:r>
              <a:rPr lang="en-US" sz="4800" dirty="0">
                <a:solidFill>
                  <a:srgbClr val="FF33CC"/>
                </a:solidFill>
              </a:rPr>
              <a:t>Safe.</a:t>
            </a:r>
          </a:p>
          <a:p>
            <a:pPr algn="l" rtl="0" eaLnBrk="0" hangingPunct="0"/>
            <a:endParaRPr lang="en-US" sz="4800" b="0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D-Clinical Aspects 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066800"/>
            <a:ext cx="8382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Biocompatible with </a:t>
            </a:r>
            <a:r>
              <a:rPr lang="en-US" sz="3600" b="1" smtClean="0"/>
              <a:t>oral tissues and normal metabolic and physiological</a:t>
            </a:r>
            <a:r>
              <a:rPr lang="en-US" sz="3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smtClean="0"/>
              <a:t>processes </a:t>
            </a:r>
          </a:p>
          <a:p>
            <a:pPr eaLnBrk="1" hangingPunct="1">
              <a:defRPr/>
            </a:pPr>
            <a:r>
              <a:rPr lang="en-US" sz="36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Anticariogenic </a:t>
            </a:r>
          </a:p>
          <a:p>
            <a:pPr eaLnBrk="1" hangingPunct="1">
              <a:defRPr/>
            </a:pPr>
            <a:r>
              <a:rPr lang="en-US" sz="3600" b="1" smtClean="0"/>
              <a:t>Not disposed to the</a:t>
            </a:r>
            <a:r>
              <a:rPr lang="en-US" sz="3600" b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accumulation of dental plaque </a:t>
            </a:r>
          </a:p>
          <a:p>
            <a:pPr eaLnBrk="1" hangingPunct="1">
              <a:defRPr/>
            </a:pPr>
            <a:r>
              <a:rPr lang="en-US" sz="3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Long-lasting ( 10 years) </a:t>
            </a:r>
          </a:p>
          <a:p>
            <a:pPr eaLnBrk="1" hangingPunct="1">
              <a:defRPr/>
            </a:pPr>
            <a:r>
              <a:rPr lang="en-US" sz="3600" b="1" smtClean="0"/>
              <a:t>Able to determine</a:t>
            </a:r>
            <a:r>
              <a:rPr lang="en-US" sz="3600" b="1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clinically&amp; by X-ray .</a:t>
            </a:r>
          </a:p>
          <a:p>
            <a:pPr eaLnBrk="1" hangingPunct="1">
              <a:defRPr/>
            </a:pPr>
            <a:endParaRPr lang="en-US" sz="3600" smtClean="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Direct and Indirect  Restorative Materials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295400"/>
            <a:ext cx="8534400" cy="5257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Restorations  classified as direct or indirect.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 </a:t>
            </a:r>
            <a:r>
              <a:rPr lang="en-US" sz="36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Direct restorations</a:t>
            </a:r>
            <a:r>
              <a:rPr lang="en-US" sz="3600" smtClean="0"/>
              <a:t> Require less destruction of intact tooth tissues than indirect restorations. </a:t>
            </a:r>
            <a:r>
              <a:rPr lang="en-US" sz="360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greater the loss of tooth structure,</a:t>
            </a:r>
            <a:r>
              <a:rPr lang="en-US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the more indirect restoration is indicated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381000"/>
          <a:ext cx="8458200" cy="5745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46082" name="Picture 2" descr="voiers2-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2816225"/>
            <a:ext cx="3727450" cy="3030538"/>
          </a:xfrm>
          <a:noFill/>
        </p:spPr>
      </p:pic>
      <p:pic>
        <p:nvPicPr>
          <p:cNvPr id="46084" name="Picture 4" descr="voiers2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10150" y="2952750"/>
            <a:ext cx="4133850" cy="2914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4915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0"/>
            <a:ext cx="86868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Indirect restorations, such as inlays&amp; onlays,  are fabricated in a dental lab 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smtClean="0"/>
              <a:t>Require </a:t>
            </a:r>
            <a:r>
              <a:rPr lang="en-US" sz="4000" smtClean="0">
                <a:solidFill>
                  <a:srgbClr val="FF66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multiple visits</a:t>
            </a:r>
            <a:r>
              <a:rPr lang="en-US" sz="4000" smtClean="0"/>
              <a:t> &amp; placement of temporary restorations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smtClean="0"/>
              <a:t>Require the removal   healthy tooth tissues to produce </a:t>
            </a:r>
            <a:r>
              <a:rPr lang="en-US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parallel walls</a:t>
            </a:r>
            <a:r>
              <a:rPr lang="en-US" sz="4000" smtClean="0"/>
              <a:t>  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400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ore expensive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50178" name="Picture 2" descr="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352800" cy="2197100"/>
          </a:xfrm>
          <a:noFill/>
        </p:spPr>
      </p:pic>
      <p:pic>
        <p:nvPicPr>
          <p:cNvPr id="50179" name="Picture 3" descr="3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29350" y="0"/>
            <a:ext cx="2914650" cy="2185988"/>
          </a:xfrm>
          <a:noFill/>
        </p:spPr>
      </p:pic>
      <p:pic>
        <p:nvPicPr>
          <p:cNvPr id="50180" name="Picture 4" descr="onlay%2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667000" y="2362200"/>
            <a:ext cx="4167188" cy="4191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120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0"/>
            <a:ext cx="8915400" cy="6477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 </a:t>
            </a:r>
            <a:r>
              <a:rPr lang="en-US" sz="480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Composite inlay</a:t>
            </a:r>
            <a:r>
              <a:rPr lang="en-US" sz="4800" smtClean="0"/>
              <a:t> is prepared in the mouth, </a:t>
            </a:r>
          </a:p>
          <a:p>
            <a:pPr eaLnBrk="1" hangingPunct="1">
              <a:defRPr/>
            </a:pPr>
            <a:r>
              <a:rPr lang="en-US" sz="4800" smtClean="0"/>
              <a:t>hardened outside the mouth, </a:t>
            </a:r>
          </a:p>
          <a:p>
            <a:pPr eaLnBrk="1" hangingPunct="1">
              <a:defRPr/>
            </a:pPr>
            <a:r>
              <a:rPr lang="en-US" sz="4800" smtClean="0"/>
              <a:t>and cemented into the tooth during the same visit.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222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0"/>
            <a:ext cx="8839200" cy="6477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/>
              <a:t>A CAD CAM                                  </a:t>
            </a:r>
          </a:p>
          <a:p>
            <a:pPr eaLnBrk="1" hangingPunct="1">
              <a:defRPr/>
            </a:pPr>
            <a:r>
              <a:rPr lang="en-US" sz="4400" smtClean="0"/>
              <a:t>A camera will </a:t>
            </a:r>
            <a:r>
              <a:rPr lang="en-US" sz="440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record </a:t>
            </a:r>
            <a:r>
              <a:rPr lang="en-US" sz="5400" smtClean="0"/>
              <a:t>the</a:t>
            </a:r>
            <a:r>
              <a:rPr lang="en-US" sz="4400" smtClean="0"/>
              <a:t> prepared tooth </a:t>
            </a:r>
            <a:r>
              <a:rPr lang="en-US" sz="44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optically.                </a:t>
            </a:r>
          </a:p>
          <a:p>
            <a:pPr eaLnBrk="1" hangingPunct="1">
              <a:defRPr/>
            </a:pPr>
            <a:r>
              <a:rPr lang="en-US" sz="4400" smtClean="0"/>
              <a:t> A ceramic block to produce an inlay, onlay, or crown &amp; Bridge .        </a:t>
            </a:r>
          </a:p>
          <a:p>
            <a:pPr eaLnBrk="1" hangingPunct="1">
              <a:defRPr/>
            </a:pPr>
            <a:r>
              <a:rPr lang="en-US" sz="4400" smtClean="0"/>
              <a:t>Cementation at the same visit .</a:t>
            </a:r>
          </a:p>
          <a:p>
            <a:pPr eaLnBrk="1" hangingPunct="1">
              <a:defRPr/>
            </a:pPr>
            <a:endParaRPr lang="en-US" sz="4400" smtClean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29184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-22860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6000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5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sz="3600" dirty="0" smtClean="0">
              <a:solidFill>
                <a:srgbClr val="99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A-The diagnosis of dental caries.  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B-Treatment &amp; material options,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C-Ideal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charachreristic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of  restorative M.  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D-Longevity of materials,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E-Determine  a restoration  failure. </a:t>
            </a:r>
          </a:p>
        </p:txBody>
      </p:sp>
      <p:sp>
        <p:nvSpPr>
          <p:cNvPr id="93188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6257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Factors considered for a </a:t>
            </a:r>
          </a:p>
        </p:txBody>
      </p:sp>
      <p:sp>
        <p:nvSpPr>
          <p:cNvPr id="93189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838200" y="990600"/>
            <a:ext cx="6467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specific clinical  situation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D-Longevity and the Diagnosis of Failure in Restorative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219200"/>
            <a:ext cx="8686800" cy="5257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4800" smtClean="0">
                <a:solidFill>
                  <a:srgbClr val="7ABAE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Factors varying according to:-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1- </a:t>
            </a:r>
            <a:r>
              <a:rPr lang="en-US" sz="3600" smtClean="0"/>
              <a:t>Tooth type &amp; Location,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2-Condition , type of restoration,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3- Age of the patient,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4-Materials used,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5-Clinician capability,</a:t>
            </a:r>
            <a:r>
              <a:rPr lang="en-US" sz="4800" smtClean="0"/>
              <a:t>                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/>
              <a:t>6-Diagnosis of restoration failure.</a:t>
            </a:r>
          </a:p>
          <a:p>
            <a:pPr eaLnBrk="1" hangingPunct="1">
              <a:defRPr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632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914400"/>
            <a:ext cx="85344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There are lack of objective measures that a restoration has failed.</a:t>
            </a:r>
          </a:p>
          <a:p>
            <a:pPr eaLnBrk="1" hangingPunct="1">
              <a:defRPr/>
            </a:pPr>
            <a:endParaRPr lang="en-US" sz="4800" smtClean="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0"/>
            <a:ext cx="8991600" cy="6126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3600" smtClean="0"/>
          </a:p>
          <a:p>
            <a:pPr eaLnBrk="1" hangingPunct="1">
              <a:defRPr/>
            </a:pPr>
            <a:r>
              <a:rPr lang="en-US" sz="3600" smtClean="0"/>
              <a:t>The decision to classify any of the above clinical conditions  requiring replacement draws on the </a:t>
            </a:r>
            <a:r>
              <a:rPr lang="en-US" sz="4800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dentist's clinical judgment</a:t>
            </a:r>
          </a:p>
        </p:txBody>
      </p:sp>
      <p:pic>
        <p:nvPicPr>
          <p:cNvPr id="59395" name="Picture 3" descr="pi_061"/>
          <p:cNvPicPr>
            <a:picLocks noChangeAspect="1" noChangeArrowheads="1"/>
          </p:cNvPicPr>
          <p:nvPr/>
        </p:nvPicPr>
        <p:blipFill>
          <a:blip r:embed="rId3" cstate="print"/>
          <a:srcRect b="10458"/>
          <a:stretch>
            <a:fillRect/>
          </a:stretch>
        </p:blipFill>
        <p:spPr bwMode="auto">
          <a:xfrm>
            <a:off x="3733800" y="3581400"/>
            <a:ext cx="41052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5734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-457200"/>
            <a:ext cx="9144000" cy="61261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4000" dirty="0" smtClean="0">
              <a:solidFill>
                <a:srgbClr val="7ABAEE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ABAE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Factors, to replace or repair a restoration:-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1-Breakdown in 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marginal integrity</a:t>
            </a:r>
            <a:r>
              <a:rPr lang="en-US" sz="40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2-Presence of 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recurrent caries</a:t>
            </a:r>
            <a:r>
              <a:rPr lang="en-US" sz="4000" dirty="0" smtClean="0"/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3-Unacceptable 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esthetics</a:t>
            </a:r>
            <a:r>
              <a:rPr lang="en-US" sz="4000" dirty="0" smtClean="0"/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4- excessive 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wear,</a:t>
            </a:r>
            <a:r>
              <a:rPr lang="en-US" sz="4000" dirty="0" smtClean="0"/>
              <a:t> and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5-</a:t>
            </a:r>
            <a:r>
              <a:rPr lang="en-US" sz="4000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Pain</a:t>
            </a:r>
            <a:r>
              <a:rPr lang="en-US" sz="4000" dirty="0" smtClean="0"/>
              <a:t> symptoms.</a:t>
            </a:r>
            <a:endParaRPr lang="en-US" sz="3600" dirty="0" smtClean="0"/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44475" y="42703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hangingPunct="0"/>
            <a:r>
              <a:rPr lang="en-US" b="0"/>
              <a:t> </a:t>
            </a:r>
          </a:p>
        </p:txBody>
      </p:sp>
      <p:pic>
        <p:nvPicPr>
          <p:cNvPr id="7" name="Picture 3" descr="033"/>
          <p:cNvPicPr>
            <a:picLocks noChangeAspect="1" noChangeArrowheads="1"/>
          </p:cNvPicPr>
          <p:nvPr/>
        </p:nvPicPr>
        <p:blipFill>
          <a:blip r:embed="rId3" cstate="print"/>
          <a:srcRect b="10823"/>
          <a:stretch>
            <a:fillRect/>
          </a:stretch>
        </p:blipFill>
        <p:spPr bwMode="auto">
          <a:xfrm>
            <a:off x="5403746" y="4267200"/>
            <a:ext cx="3740254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5400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a complex, factors including:-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5400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4000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1-The tooth,                                                 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2-The patient, 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3-The clinician,   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4-properties of  restorative material.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11268" name="WordArt 3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5600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Decision for selection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604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0"/>
            <a:ext cx="8305800" cy="6126163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Replacing amalgam restorations</a:t>
            </a:r>
            <a:r>
              <a:rPr lang="en-US" sz="4400" smtClean="0"/>
              <a:t>  :-</a:t>
            </a:r>
          </a:p>
          <a:p>
            <a:pPr eaLnBrk="1" hangingPunct="1">
              <a:defRPr/>
            </a:pPr>
            <a:r>
              <a:rPr lang="en-US" sz="4400" smtClean="0"/>
              <a:t>1-Marginal degradation </a:t>
            </a:r>
          </a:p>
          <a:p>
            <a:pPr eaLnBrk="1" hangingPunct="1">
              <a:defRPr/>
            </a:pPr>
            <a:r>
              <a:rPr lang="en-US" sz="4400" smtClean="0"/>
              <a:t>2-tooth fracture   </a:t>
            </a:r>
          </a:p>
        </p:txBody>
      </p:sp>
      <p:pic>
        <p:nvPicPr>
          <p:cNvPr id="99332" name="Picture 3" descr="047a"/>
          <p:cNvPicPr>
            <a:picLocks noChangeAspect="1" noChangeArrowheads="1"/>
          </p:cNvPicPr>
          <p:nvPr/>
        </p:nvPicPr>
        <p:blipFill>
          <a:blip r:embed="rId3" cstate="print"/>
          <a:srcRect t="9430"/>
          <a:stretch>
            <a:fillRect/>
          </a:stretch>
        </p:blipFill>
        <p:spPr bwMode="auto">
          <a:xfrm>
            <a:off x="4191000" y="3657600"/>
            <a:ext cx="47244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pi_068"/>
          <p:cNvPicPr>
            <a:picLocks noChangeAspect="1" noChangeArrowheads="1"/>
          </p:cNvPicPr>
          <p:nvPr/>
        </p:nvPicPr>
        <p:blipFill>
          <a:blip r:embed="rId4" cstate="print"/>
          <a:srcRect b="9384"/>
          <a:stretch>
            <a:fillRect/>
          </a:stretch>
        </p:blipFill>
        <p:spPr bwMode="auto">
          <a:xfrm>
            <a:off x="0" y="3609975"/>
            <a:ext cx="37338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pic>
        <p:nvPicPr>
          <p:cNvPr id="95235" name="Picture 2" descr="0(3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 r="3703" b="7692"/>
          <a:stretch>
            <a:fillRect/>
          </a:stretch>
        </p:blipFill>
        <p:spPr>
          <a:xfrm>
            <a:off x="381000" y="5181600"/>
            <a:ext cx="7924800" cy="381000"/>
          </a:xfrm>
          <a:noFill/>
        </p:spPr>
      </p:pic>
      <p:pic>
        <p:nvPicPr>
          <p:cNvPr id="100356" name="Picture 3" descr="0(2)"/>
          <p:cNvPicPr>
            <a:picLocks noChangeAspect="1" noChangeArrowheads="1"/>
          </p:cNvPicPr>
          <p:nvPr/>
        </p:nvPicPr>
        <p:blipFill>
          <a:blip r:embed="rId4" cstate="print"/>
          <a:srcRect r="4053" b="-1408"/>
          <a:stretch>
            <a:fillRect/>
          </a:stretch>
        </p:blipFill>
        <p:spPr bwMode="auto">
          <a:xfrm>
            <a:off x="304800" y="3810000"/>
            <a:ext cx="79994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4" descr="0(1)"/>
          <p:cNvPicPr>
            <a:picLocks noChangeAspect="1" noChangeArrowheads="1"/>
          </p:cNvPicPr>
          <p:nvPr/>
        </p:nvPicPr>
        <p:blipFill>
          <a:blip r:embed="rId5" cstate="print"/>
          <a:srcRect r="3670"/>
          <a:stretch>
            <a:fillRect/>
          </a:stretch>
        </p:blipFill>
        <p:spPr bwMode="auto">
          <a:xfrm>
            <a:off x="304800" y="2514600"/>
            <a:ext cx="80010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066800" y="7620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400" b="0"/>
              <a:t> 3-</a:t>
            </a:r>
            <a:r>
              <a:rPr lang="en-US" sz="4400" b="0">
                <a:effectLst>
                  <a:outerShdw blurRad="38100" dist="38100" dir="2700000" algn="tl">
                    <a:srgbClr val="4D4D4D"/>
                  </a:outerShdw>
                </a:effectLst>
              </a:rPr>
              <a:t>isthmus   fracture</a:t>
            </a:r>
            <a:r>
              <a:rPr lang="en-US" sz="4400" b="0"/>
              <a:t>  </a:t>
            </a:r>
          </a:p>
        </p:txBody>
      </p:sp>
      <p:pic>
        <p:nvPicPr>
          <p:cNvPr id="100359" name="Picture 6" descr="0(3)"/>
          <p:cNvPicPr>
            <a:picLocks noChangeAspect="1" noChangeArrowheads="1"/>
          </p:cNvPicPr>
          <p:nvPr/>
        </p:nvPicPr>
        <p:blipFill>
          <a:blip r:embed="rId3" cstate="print"/>
          <a:srcRect r="4491" b="11111"/>
          <a:stretch>
            <a:fillRect/>
          </a:stretch>
        </p:blipFill>
        <p:spPr bwMode="auto">
          <a:xfrm>
            <a:off x="304800" y="5181600"/>
            <a:ext cx="800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066800" y="1371600"/>
            <a:ext cx="594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400" b="0"/>
              <a:t> 4-</a:t>
            </a:r>
            <a:r>
              <a:rPr lang="en-US" sz="4800" b="0">
                <a:effectLst>
                  <a:outerShdw blurRad="38100" dist="38100" dir="2700000" algn="tl">
                    <a:srgbClr val="4D4D4D"/>
                  </a:outerShdw>
                </a:effectLst>
              </a:rPr>
              <a:t>recurrent caries</a:t>
            </a:r>
            <a:r>
              <a:rPr lang="en-US" sz="4400" b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rgbClr val="FF0000"/>
                </a:solidFill>
              </a:rPr>
              <a:t>Factors Influencing the Success of a Restorative Material</a:t>
            </a:r>
            <a:r>
              <a:rPr lang="en-US" sz="4000" smtClean="0"/>
              <a:t> </a:t>
            </a:r>
          </a:p>
        </p:txBody>
      </p:sp>
      <p:sp>
        <p:nvSpPr>
          <p:cNvPr id="634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76400"/>
            <a:ext cx="8540750" cy="4876800"/>
          </a:xfrm>
        </p:spPr>
        <p:txBody>
          <a:bodyPr/>
          <a:lstStyle/>
          <a:p>
            <a:pPr eaLnBrk="1" hangingPunct="1">
              <a:defRPr/>
            </a:pPr>
            <a:endParaRPr lang="en-US" sz="4000" smtClean="0"/>
          </a:p>
          <a:p>
            <a:pPr eaLnBrk="1" hangingPunct="1">
              <a:defRPr/>
            </a:pPr>
            <a:r>
              <a:rPr lang="en-US" sz="4000" smtClean="0"/>
              <a:t>Diverse factors.</a:t>
            </a:r>
          </a:p>
          <a:p>
            <a:pPr eaLnBrk="1" hangingPunct="1">
              <a:defRPr/>
            </a:pPr>
            <a:endParaRPr lang="en-US" sz="4000" smtClean="0"/>
          </a:p>
          <a:p>
            <a:pPr eaLnBrk="1" hangingPunct="1">
              <a:defRPr/>
            </a:pPr>
            <a:r>
              <a:rPr lang="en-US" sz="4000" smtClean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1-Patient,</a:t>
            </a:r>
          </a:p>
          <a:p>
            <a:pPr eaLnBrk="1" hangingPunct="1">
              <a:defRPr/>
            </a:pPr>
            <a:r>
              <a:rPr lang="en-US" sz="400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2-Clinician, and</a:t>
            </a:r>
          </a:p>
          <a:p>
            <a:pPr eaLnBrk="1" hangingPunct="1">
              <a:defRPr/>
            </a:pPr>
            <a:r>
              <a:rPr lang="en-US" sz="4000" smtClean="0">
                <a:solidFill>
                  <a:srgbClr val="C1B2F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3-Restorative material</a:t>
            </a:r>
            <a:r>
              <a:rPr lang="en-US" sz="4000" smtClean="0"/>
              <a:t> 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66CC"/>
                </a:solidFill>
              </a:rPr>
              <a:t>Patient characteristics</a:t>
            </a: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990600"/>
            <a:ext cx="83058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dirty="0" smtClean="0"/>
              <a:t>Help in the longevity .</a:t>
            </a:r>
            <a:r>
              <a:rPr lang="en-US" sz="2000" dirty="0" smtClean="0"/>
              <a:t>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A-Cooperation  </a:t>
            </a:r>
            <a:endParaRPr lang="en-US" dirty="0" smtClean="0">
              <a:solidFill>
                <a:srgbClr val="C1B2F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b-The size of the restoration.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c-Dietary factors.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E9132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d-Personal prevention practices.</a:t>
            </a:r>
            <a:r>
              <a:rPr lang="en-US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e- Damaging oral habits.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0000"/>
                </a:solidFill>
              </a:rPr>
              <a:t>Dental clinician factors</a:t>
            </a:r>
          </a:p>
        </p:txBody>
      </p:sp>
      <p:sp>
        <p:nvSpPr>
          <p:cNvPr id="686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  </a:t>
            </a:r>
            <a:r>
              <a:rPr lang="en-US" sz="3600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dentist's skill</a:t>
            </a:r>
            <a:r>
              <a:rPr lang="en-US" sz="3600" smtClean="0"/>
              <a:t> affects the longevity of restorations  </a:t>
            </a:r>
          </a:p>
          <a:p>
            <a:pPr eaLnBrk="1" hangingPunct="1">
              <a:defRPr/>
            </a:pPr>
            <a:r>
              <a:rPr lang="en-US" sz="3600" smtClean="0"/>
              <a:t>a-Faulty</a:t>
            </a:r>
            <a:r>
              <a:rPr lang="en-US" sz="360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prep</a:t>
            </a:r>
            <a:r>
              <a:rPr lang="en-US" sz="3600" smtClean="0"/>
              <a:t>aration</a:t>
            </a:r>
          </a:p>
          <a:p>
            <a:pPr eaLnBrk="1" hangingPunct="1">
              <a:defRPr/>
            </a:pPr>
            <a:r>
              <a:rPr lang="en-US" sz="3600" smtClean="0"/>
              <a:t>b-</a:t>
            </a:r>
            <a:r>
              <a:rPr lang="en-US" sz="360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Contouring</a:t>
            </a:r>
            <a:r>
              <a:rPr lang="en-US" sz="3600" smtClean="0"/>
              <a:t>, and </a:t>
            </a:r>
          </a:p>
          <a:p>
            <a:pPr eaLnBrk="1" hangingPunct="1">
              <a:defRPr/>
            </a:pPr>
            <a:r>
              <a:rPr lang="en-US" sz="3600" smtClean="0"/>
              <a:t>c-</a:t>
            </a:r>
            <a:r>
              <a:rPr lang="en-US" sz="360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Overhangs </a:t>
            </a:r>
            <a:r>
              <a:rPr lang="en-US" sz="3600" smtClean="0"/>
              <a:t> .</a:t>
            </a:r>
          </a:p>
          <a:p>
            <a:pPr eaLnBrk="1" hangingPunct="1">
              <a:defRPr/>
            </a:pPr>
            <a:r>
              <a:rPr lang="en-US" sz="3600" smtClean="0"/>
              <a:t> These contributes to the use of </a:t>
            </a:r>
            <a:r>
              <a:rPr lang="en-US" sz="3600" smtClean="0">
                <a:solidFill>
                  <a:srgbClr val="EFFA0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new</a:t>
            </a:r>
            <a:r>
              <a:rPr lang="en-US" sz="3600" smtClean="0"/>
              <a:t> materials,&amp;limited data.</a:t>
            </a:r>
            <a:r>
              <a:rPr lang="en-US" sz="2800" b="1" smtClean="0"/>
              <a:t> </a:t>
            </a:r>
            <a:r>
              <a:rPr lang="en-US" sz="2800" smtClean="0"/>
              <a:t> </a:t>
            </a:r>
          </a:p>
        </p:txBody>
      </p:sp>
      <p:pic>
        <p:nvPicPr>
          <p:cNvPr id="68612" name="Picture 4" descr="027"/>
          <p:cNvPicPr>
            <a:picLocks noChangeAspect="1" noChangeArrowheads="1"/>
          </p:cNvPicPr>
          <p:nvPr/>
        </p:nvPicPr>
        <p:blipFill>
          <a:blip r:embed="rId3" cstate="print"/>
          <a:srcRect b="12302"/>
          <a:stretch>
            <a:fillRect/>
          </a:stretch>
        </p:blipFill>
        <p:spPr bwMode="auto">
          <a:xfrm>
            <a:off x="4495800" y="17526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0000"/>
                </a:solidFill>
              </a:rPr>
              <a:t>Restorative materials factors</a:t>
            </a:r>
            <a:r>
              <a:rPr lang="en-US" smtClean="0"/>
              <a:t> </a:t>
            </a: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Restorative materials factors</a:t>
            </a:r>
            <a:r>
              <a:rPr lang="en-US" smtClean="0"/>
              <a:t> </a:t>
            </a:r>
          </a:p>
        </p:txBody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0" y="2371725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/>
            <a:r>
              <a:rPr lang="en-US" sz="3600" b="0" dirty="0">
                <a:solidFill>
                  <a:srgbClr val="00FFFF"/>
                </a:solidFill>
              </a:rPr>
              <a:t>Small </a:t>
            </a:r>
            <a:r>
              <a:rPr lang="en-US" sz="3600" b="0" dirty="0" smtClean="0">
                <a:solidFill>
                  <a:srgbClr val="00FFFF"/>
                </a:solidFill>
              </a:rPr>
              <a:t>changes</a:t>
            </a:r>
            <a:r>
              <a:rPr lang="en-US" sz="3600" b="0" dirty="0" smtClean="0"/>
              <a:t> i.e</a:t>
            </a:r>
            <a:r>
              <a:rPr lang="en-US" sz="3600" b="0" dirty="0"/>
              <a:t>. (</a:t>
            </a:r>
            <a:r>
              <a:rPr lang="en-US" sz="3600" b="0" dirty="0">
                <a:solidFill>
                  <a:srgbClr val="00FFFF"/>
                </a:solidFill>
              </a:rPr>
              <a:t>technique sensitivity) </a:t>
            </a:r>
            <a:r>
              <a:rPr lang="en-US" sz="3600" b="0" dirty="0" smtClean="0"/>
              <a:t> </a:t>
            </a:r>
            <a:endParaRPr lang="en-US" sz="3600" b="0" dirty="0"/>
          </a:p>
          <a:p>
            <a:pPr algn="l" rtl="0"/>
            <a:r>
              <a:rPr lang="en-US" sz="3600" b="0" dirty="0"/>
              <a:t>1-Variation in </a:t>
            </a:r>
            <a:r>
              <a:rPr lang="en-US" sz="3600" b="0" dirty="0">
                <a:solidFill>
                  <a:srgbClr val="EFFA0C"/>
                </a:solidFill>
              </a:rPr>
              <a:t>physical properties,</a:t>
            </a:r>
          </a:p>
          <a:p>
            <a:pPr algn="l" rtl="0"/>
            <a:r>
              <a:rPr lang="en-US" sz="3600" b="0" dirty="0"/>
              <a:t>2-</a:t>
            </a:r>
            <a:r>
              <a:rPr lang="en-US" sz="3600" b="0" dirty="0">
                <a:solidFill>
                  <a:srgbClr val="EFFA0C"/>
                </a:solidFill>
              </a:rPr>
              <a:t>Mechanical </a:t>
            </a:r>
            <a:r>
              <a:rPr lang="en-US" sz="3600" b="0" dirty="0"/>
              <a:t>properties,</a:t>
            </a:r>
          </a:p>
          <a:p>
            <a:pPr algn="l" rtl="0"/>
            <a:r>
              <a:rPr lang="en-US" sz="3600" b="0" dirty="0"/>
              <a:t>3-</a:t>
            </a:r>
            <a:r>
              <a:rPr lang="en-US" sz="3600" b="0" dirty="0">
                <a:solidFill>
                  <a:srgbClr val="EFFA0C"/>
                </a:solidFill>
              </a:rPr>
              <a:t>Handling</a:t>
            </a:r>
            <a:r>
              <a:rPr lang="en-US" sz="3600" b="0" dirty="0"/>
              <a:t> characteristics,</a:t>
            </a:r>
          </a:p>
          <a:p>
            <a:pPr algn="l" rtl="0"/>
            <a:r>
              <a:rPr lang="en-US" sz="3600" b="0" dirty="0"/>
              <a:t>4-Clinical </a:t>
            </a:r>
            <a:r>
              <a:rPr lang="en-US" sz="3600" b="0" dirty="0">
                <a:solidFill>
                  <a:srgbClr val="EFFA0C"/>
                </a:solidFill>
              </a:rPr>
              <a:t>performance</a:t>
            </a:r>
            <a:r>
              <a:rPr lang="en-US" sz="3600" b="0" dirty="0"/>
              <a:t> .</a:t>
            </a:r>
            <a:r>
              <a:rPr lang="en-US" sz="3200" b="0" dirty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www.sykoheil.com</a:t>
            </a:r>
          </a:p>
        </p:txBody>
      </p:sp>
      <p:sp>
        <p:nvSpPr>
          <p:cNvPr id="7168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0"/>
            <a:ext cx="8686800" cy="61261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  </a:t>
            </a:r>
            <a:r>
              <a:rPr lang="en-US" sz="440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Amalgam</a:t>
            </a:r>
            <a:r>
              <a:rPr lang="en-US" sz="4400" smtClean="0"/>
              <a:t>  is a  relatively                     </a:t>
            </a:r>
            <a:r>
              <a:rPr lang="en-US" sz="440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low technique</a:t>
            </a:r>
            <a:r>
              <a:rPr lang="en-US" sz="4400" smtClean="0"/>
              <a:t> </a:t>
            </a:r>
            <a:r>
              <a:rPr lang="en-US" sz="4400" smtClean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sensitivity</a:t>
            </a:r>
            <a:r>
              <a:rPr lang="en-US" sz="4400" smtClean="0"/>
              <a:t>    , variations in mixing, placement, and contamination are not generally as critical as with most other restorative materials.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3602</TotalTime>
  <Words>2380</Words>
  <Application>Microsoft Office PowerPoint</Application>
  <PresentationFormat>On-screen Show (4:3)</PresentationFormat>
  <Paragraphs>563</Paragraphs>
  <Slides>96</Slides>
  <Notes>84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Apex</vt:lpstr>
      <vt:lpstr>PROBLEM SOLVING Pt. came with a tooth or teeth in need for filling we have to select one type of filling material. </vt:lpstr>
      <vt:lpstr>Slide 2</vt:lpstr>
      <vt:lpstr>Slide 3</vt:lpstr>
      <vt:lpstr>Slide 4</vt:lpstr>
      <vt:lpstr>Slide 5</vt:lpstr>
      <vt:lpstr>Teeth in need for restoration</vt:lpstr>
      <vt:lpstr>Slide 7</vt:lpstr>
      <vt:lpstr>Slide 8</vt:lpstr>
      <vt:lpstr>Slide 9</vt:lpstr>
      <vt:lpstr>Slide 10</vt:lpstr>
      <vt:lpstr>Slide 11</vt:lpstr>
      <vt:lpstr>Slide 12</vt:lpstr>
      <vt:lpstr>               </vt:lpstr>
      <vt:lpstr>Enamel rods demineralized </vt:lpstr>
      <vt:lpstr>Slide 15</vt:lpstr>
      <vt:lpstr>Remineralization</vt:lpstr>
      <vt:lpstr>Slide 17</vt:lpstr>
      <vt:lpstr>Slide 18</vt:lpstr>
      <vt:lpstr>Slide 19</vt:lpstr>
      <vt:lpstr>Slide 20</vt:lpstr>
      <vt:lpstr>Slide 21</vt:lpstr>
      <vt:lpstr>                                                                                                    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3-System representing the oral cavity. No system that can duplicate the combined stresses of the oral cavity over a lifetime. The ideal restorative material does not exist,  </vt:lpstr>
      <vt:lpstr>Material options</vt:lpstr>
      <vt:lpstr>Slide 42</vt:lpstr>
      <vt:lpstr>Slide 43</vt:lpstr>
      <vt:lpstr>Slide 44</vt:lpstr>
      <vt:lpstr>Slide 45</vt:lpstr>
      <vt:lpstr>Slide 46</vt:lpstr>
      <vt:lpstr> Designing Restorative Materials  </vt:lpstr>
      <vt:lpstr>Slide 48</vt:lpstr>
      <vt:lpstr>Lining agents</vt:lpstr>
      <vt:lpstr>Slide 50</vt:lpstr>
      <vt:lpstr>Slide 51</vt:lpstr>
      <vt:lpstr>Slide 52</vt:lpstr>
      <vt:lpstr>Shrinkage of Materials.  </vt:lpstr>
      <vt:lpstr>Slide 54</vt:lpstr>
      <vt:lpstr>Local reaction to Amalgam</vt:lpstr>
      <vt:lpstr>Slide 56</vt:lpstr>
      <vt:lpstr>Slide 57</vt:lpstr>
      <vt:lpstr>Composite resin</vt:lpstr>
      <vt:lpstr>Slide 59</vt:lpstr>
      <vt:lpstr>Glass ionomer</vt:lpstr>
      <vt:lpstr>Gold Foil and Dental Casting Alloys Gold foil</vt:lpstr>
      <vt:lpstr>Casting alloys </vt:lpstr>
      <vt:lpstr>Slide 63</vt:lpstr>
      <vt:lpstr>Ceramic</vt:lpstr>
      <vt:lpstr>Slide 65</vt:lpstr>
      <vt:lpstr>Slide 66</vt:lpstr>
      <vt:lpstr>Slide 67</vt:lpstr>
      <vt:lpstr>A-Physical/Mechanical Properties 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B-Technical Features for the Provider </vt:lpstr>
      <vt:lpstr>C-Patient Acceptability</vt:lpstr>
      <vt:lpstr>D-Clinical Aspects </vt:lpstr>
      <vt:lpstr>Direct and Indirect  Restorative Materials</vt:lpstr>
      <vt:lpstr>Slide 80</vt:lpstr>
      <vt:lpstr>Slide 81</vt:lpstr>
      <vt:lpstr>Slide 82</vt:lpstr>
      <vt:lpstr>Slide 83</vt:lpstr>
      <vt:lpstr>Slide 84</vt:lpstr>
      <vt:lpstr>Slide 85</vt:lpstr>
      <vt:lpstr>D-Longevity and the Diagnosis of Failure in Restorative</vt:lpstr>
      <vt:lpstr>Slide 87</vt:lpstr>
      <vt:lpstr>Slide 88</vt:lpstr>
      <vt:lpstr>Slide 89</vt:lpstr>
      <vt:lpstr>Slide 90</vt:lpstr>
      <vt:lpstr>Slide 91</vt:lpstr>
      <vt:lpstr>Factors Influencing the Success of a Restorative Material </vt:lpstr>
      <vt:lpstr>Patient characteristics</vt:lpstr>
      <vt:lpstr>Dental clinician factors</vt:lpstr>
      <vt:lpstr>Restorative materials factors 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prof.samir k</dc:creator>
  <cp:lastModifiedBy>prof skohiel</cp:lastModifiedBy>
  <cp:revision>310</cp:revision>
  <dcterms:created xsi:type="dcterms:W3CDTF">2010-09-23T12:44:20Z</dcterms:created>
  <dcterms:modified xsi:type="dcterms:W3CDTF">2015-06-04T23:21:33Z</dcterms:modified>
</cp:coreProperties>
</file>